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08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812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58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587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468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5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8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088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49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458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907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64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780AF6-9B73-49B2-AD8D-8DF015C9F065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C18EC-1734-484A-ACCB-70AEA059BD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6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126876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nyungu</a:t>
            </a:r>
            <a:r>
              <a:rPr lang="en-US" b="1" dirty="0"/>
              <a:t> </a:t>
            </a:r>
            <a:r>
              <a:rPr lang="en-US" b="1" dirty="0" err="1"/>
              <a:t>ukomoka</a:t>
            </a:r>
            <a:r>
              <a:rPr lang="en-US" b="1" dirty="0"/>
              <a:t>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musaruro</a:t>
            </a:r>
            <a:r>
              <a:rPr lang="en-US" b="1" dirty="0"/>
              <a:t> (TPR)</a:t>
            </a:r>
            <a:br>
              <a:rPr lang="en-US" b="1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028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chemeClr val="tx1"/>
                </a:solidFill>
              </a:rPr>
              <a:t>Umusoro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musaruro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ukomoka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murimo</a:t>
            </a:r>
            <a:r>
              <a:rPr lang="en-US" b="1" dirty="0" smtClean="0">
                <a:solidFill>
                  <a:schemeClr val="tx1"/>
                </a:solidFill>
              </a:rPr>
              <a:t> (TPR) </a:t>
            </a:r>
            <a:r>
              <a:rPr lang="en-US" b="1" dirty="0" err="1" smtClean="0">
                <a:solidFill>
                  <a:schemeClr val="tx1"/>
                </a:solidFill>
              </a:rPr>
              <a:t>ugizwe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n’amafaranga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yose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umukozi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yishyurwa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hamwe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n’agaciro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k’ibintu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ahabwa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n’umukoresha</a:t>
            </a:r>
            <a:r>
              <a:rPr lang="en-US" b="1" dirty="0" smtClean="0">
                <a:solidFill>
                  <a:schemeClr val="tx1"/>
                </a:solidFill>
              </a:rPr>
              <a:t> we </a:t>
            </a:r>
            <a:r>
              <a:rPr lang="en-US" b="1" dirty="0" err="1" smtClean="0">
                <a:solidFill>
                  <a:schemeClr val="tx1"/>
                </a:solidFill>
              </a:rPr>
              <a:t>bijyanye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n’umurimo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yakoze</a:t>
            </a:r>
            <a:r>
              <a:rPr lang="en-US" b="1" dirty="0" smtClean="0">
                <a:solidFill>
                  <a:schemeClr val="tx1"/>
                </a:solidFill>
              </a:rPr>
              <a:t>. </a:t>
            </a:r>
            <a:r>
              <a:rPr lang="en-US" b="1" dirty="0" err="1" smtClean="0">
                <a:solidFill>
                  <a:schemeClr val="tx1"/>
                </a:solidFill>
              </a:rPr>
              <a:t>Uyu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musoro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uzwi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nka</a:t>
            </a:r>
            <a:r>
              <a:rPr lang="en-US" b="1" dirty="0" smtClean="0">
                <a:solidFill>
                  <a:schemeClr val="tx1"/>
                </a:solidFill>
              </a:rPr>
              <a:t> TPR </a:t>
            </a:r>
            <a:r>
              <a:rPr lang="en-US" b="1" dirty="0" err="1" smtClean="0">
                <a:solidFill>
                  <a:schemeClr val="tx1"/>
                </a:solidFill>
              </a:rPr>
              <a:t>ufatirwa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n’umukoresha</a:t>
            </a:r>
            <a:r>
              <a:rPr lang="en-US" b="1" dirty="0" smtClean="0">
                <a:solidFill>
                  <a:schemeClr val="tx1"/>
                </a:solidFill>
              </a:rPr>
              <a:t>, </a:t>
            </a:r>
            <a:r>
              <a:rPr lang="en-US" b="1" dirty="0" err="1" smtClean="0">
                <a:solidFill>
                  <a:schemeClr val="tx1"/>
                </a:solidFill>
              </a:rPr>
              <a:t>akaba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ari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nawe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uwumenyekanisha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akanawishyura</a:t>
            </a:r>
            <a:r>
              <a:rPr lang="en-US" b="1" dirty="0" smtClean="0">
                <a:solidFill>
                  <a:schemeClr val="tx1"/>
                </a:solidFill>
              </a:rPr>
              <a:t> mu </a:t>
            </a:r>
            <a:r>
              <a:rPr lang="en-US" b="1" dirty="0" err="1" smtClean="0">
                <a:solidFill>
                  <a:schemeClr val="tx1"/>
                </a:solidFill>
              </a:rPr>
              <a:t>mwanya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err="1" smtClean="0">
                <a:solidFill>
                  <a:schemeClr val="tx1"/>
                </a:solidFill>
              </a:rPr>
              <a:t>w’abakozi</a:t>
            </a:r>
            <a:r>
              <a:rPr lang="en-US" b="1" dirty="0" smtClean="0">
                <a:solidFill>
                  <a:schemeClr val="tx1"/>
                </a:solidFill>
              </a:rPr>
              <a:t> be.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775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Iyandikishe</a:t>
            </a:r>
            <a:r>
              <a:rPr lang="en-US" b="1" dirty="0"/>
              <a:t>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uri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wishyura</a:t>
            </a:r>
            <a:r>
              <a:rPr lang="en-US" dirty="0"/>
              <a:t> </a:t>
            </a:r>
            <a:r>
              <a:rPr lang="en-US" dirty="0" err="1"/>
              <a:t>abakozi</a:t>
            </a:r>
            <a:r>
              <a:rPr lang="en-US" dirty="0"/>
              <a:t> </a:t>
            </a:r>
            <a:r>
              <a:rPr lang="en-US" dirty="0" err="1"/>
              <a:t>bawe</a:t>
            </a:r>
            <a:r>
              <a:rPr lang="en-US" dirty="0"/>
              <a:t> 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ibindi</a:t>
            </a:r>
            <a:r>
              <a:rPr lang="en-US" dirty="0"/>
              <a:t> </a:t>
            </a:r>
            <a:r>
              <a:rPr lang="en-US" dirty="0" err="1"/>
              <a:t>bintu</a:t>
            </a:r>
            <a:r>
              <a:rPr lang="en-US" dirty="0"/>
              <a:t> </a:t>
            </a:r>
            <a:r>
              <a:rPr lang="en-US" dirty="0" err="1"/>
              <a:t>by’agaciro</a:t>
            </a:r>
            <a:r>
              <a:rPr lang="en-US" dirty="0"/>
              <a:t> </a:t>
            </a:r>
            <a:r>
              <a:rPr lang="en-US" dirty="0" err="1"/>
              <a:t>usabwa</a:t>
            </a:r>
            <a:r>
              <a:rPr lang="en-US" dirty="0"/>
              <a:t> </a:t>
            </a:r>
            <a:r>
              <a:rPr lang="en-US" dirty="0" err="1"/>
              <a:t>kwiyandikisha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TPR, </a:t>
            </a:r>
            <a:r>
              <a:rPr lang="en-US" dirty="0" err="1"/>
              <a:t>kuwumenyekanisha</a:t>
            </a:r>
            <a:r>
              <a:rPr lang="en-US" dirty="0"/>
              <a:t> no </a:t>
            </a:r>
            <a:r>
              <a:rPr lang="en-US" dirty="0" err="1"/>
              <a:t>kuwishyurira</a:t>
            </a:r>
            <a:r>
              <a:rPr lang="en-US" dirty="0"/>
              <a:t> </a:t>
            </a:r>
            <a:r>
              <a:rPr lang="en-US" dirty="0" err="1"/>
              <a:t>abakozi</a:t>
            </a:r>
            <a:r>
              <a:rPr lang="en-US" dirty="0"/>
              <a:t> </a:t>
            </a:r>
            <a:r>
              <a:rPr lang="en-US" dirty="0" err="1"/>
              <a:t>bawe</a:t>
            </a:r>
            <a:r>
              <a:rPr lang="en-US" dirty="0"/>
              <a:t>. Iyo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asonewe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nyungu</a:t>
            </a:r>
            <a:r>
              <a:rPr lang="en-US" dirty="0"/>
              <a:t> </a:t>
            </a:r>
            <a:r>
              <a:rPr lang="en-US" dirty="0" err="1"/>
              <a:t>harimo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TPR, </a:t>
            </a:r>
            <a:r>
              <a:rPr lang="en-US" dirty="0" err="1"/>
              <a:t>abakozi</a:t>
            </a:r>
            <a:r>
              <a:rPr lang="en-US" dirty="0"/>
              <a:t> be </a:t>
            </a:r>
            <a:r>
              <a:rPr lang="en-US" dirty="0" err="1"/>
              <a:t>nibo</a:t>
            </a:r>
            <a:r>
              <a:rPr lang="en-US" dirty="0"/>
              <a:t> </a:t>
            </a:r>
            <a:r>
              <a:rPr lang="en-US" dirty="0" err="1"/>
              <a:t>bafite</a:t>
            </a:r>
            <a:r>
              <a:rPr lang="en-US" dirty="0"/>
              <a:t> </a:t>
            </a:r>
            <a:r>
              <a:rPr lang="en-US" dirty="0" err="1"/>
              <a:t>inshingano</a:t>
            </a:r>
            <a:r>
              <a:rPr lang="en-US" dirty="0"/>
              <a:t> zo </a:t>
            </a:r>
            <a:r>
              <a:rPr lang="en-US" dirty="0" err="1"/>
              <a:t>kwiyandikisha</a:t>
            </a:r>
            <a:r>
              <a:rPr lang="en-US" dirty="0"/>
              <a:t> </a:t>
            </a:r>
            <a:r>
              <a:rPr lang="en-US" dirty="0" err="1"/>
              <a:t>kuri</a:t>
            </a:r>
            <a:r>
              <a:rPr lang="en-US" dirty="0"/>
              <a:t> PAYE, </a:t>
            </a:r>
            <a:r>
              <a:rPr lang="en-US" dirty="0" err="1"/>
              <a:t>bakayimenyekanisha</a:t>
            </a:r>
            <a:r>
              <a:rPr lang="en-US" dirty="0"/>
              <a:t>, </a:t>
            </a:r>
            <a:r>
              <a:rPr lang="en-US" dirty="0" err="1"/>
              <a:t>bakanayiyishyurira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8264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IBYICIRO BY’ABAKOZI BAREBWA N’UMUSORO WA 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Hari </a:t>
            </a:r>
            <a:r>
              <a:rPr lang="en-US" dirty="0" err="1"/>
              <a:t>ubwoko</a:t>
            </a:r>
            <a:r>
              <a:rPr lang="en-US" dirty="0"/>
              <a:t> </a:t>
            </a:r>
            <a:r>
              <a:rPr lang="en-US" dirty="0" err="1"/>
              <a:t>butatu</a:t>
            </a:r>
            <a:r>
              <a:rPr lang="en-US" dirty="0"/>
              <a:t> </a:t>
            </a:r>
            <a:r>
              <a:rPr lang="en-US" dirty="0" err="1"/>
              <a:t>bw’abakozi</a:t>
            </a:r>
            <a:r>
              <a:rPr lang="en-US" dirty="0"/>
              <a:t> </a:t>
            </a:r>
            <a:r>
              <a:rPr lang="en-US" dirty="0" err="1"/>
              <a:t>barebwa</a:t>
            </a:r>
            <a:r>
              <a:rPr lang="en-US" dirty="0"/>
              <a:t> no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. Abo </a:t>
            </a:r>
            <a:r>
              <a:rPr lang="en-US" dirty="0" err="1"/>
              <a:t>ni</a:t>
            </a:r>
            <a:r>
              <a:rPr lang="en-US" dirty="0"/>
              <a:t> aba </a:t>
            </a:r>
            <a:r>
              <a:rPr lang="en-US" dirty="0" err="1"/>
              <a:t>bakurikira</a:t>
            </a:r>
            <a:r>
              <a:rPr lang="en-US" dirty="0"/>
              <a:t>: </a:t>
            </a:r>
            <a:r>
              <a:rPr lang="en-US" dirty="0" err="1"/>
              <a:t>Abakozi</a:t>
            </a:r>
            <a:r>
              <a:rPr lang="en-US" dirty="0"/>
              <a:t> </a:t>
            </a:r>
            <a:r>
              <a:rPr lang="en-US" dirty="0" err="1"/>
              <a:t>bahoraho</a:t>
            </a:r>
            <a:r>
              <a:rPr lang="en-US" dirty="0"/>
              <a:t>, </a:t>
            </a:r>
            <a:r>
              <a:rPr lang="en-US" dirty="0" err="1"/>
              <a:t>abakozi</a:t>
            </a:r>
            <a:r>
              <a:rPr lang="en-US" dirty="0"/>
              <a:t> </a:t>
            </a:r>
            <a:r>
              <a:rPr lang="en-US" dirty="0" err="1"/>
              <a:t>ba</a:t>
            </a:r>
            <a:r>
              <a:rPr lang="en-US" dirty="0"/>
              <a:t> </a:t>
            </a:r>
            <a:r>
              <a:rPr lang="en-US" dirty="0" err="1"/>
              <a:t>nyakabyizi</a:t>
            </a:r>
            <a:r>
              <a:rPr lang="en-US" dirty="0"/>
              <a:t> </a:t>
            </a:r>
            <a:r>
              <a:rPr lang="en-US" dirty="0" err="1"/>
              <a:t>n’abakozi</a:t>
            </a:r>
            <a:r>
              <a:rPr lang="en-US" dirty="0"/>
              <a:t> </a:t>
            </a:r>
            <a:r>
              <a:rPr lang="en-US" dirty="0" err="1"/>
              <a:t>bafite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urenze</a:t>
            </a:r>
            <a:r>
              <a:rPr lang="en-US" dirty="0"/>
              <a:t> </a:t>
            </a:r>
            <a:r>
              <a:rPr lang="en-US" dirty="0" err="1"/>
              <a:t>umwe</a:t>
            </a:r>
            <a:r>
              <a:rPr lang="en-US" dirty="0"/>
              <a:t>.</a:t>
            </a:r>
          </a:p>
          <a:p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wese</a:t>
            </a:r>
            <a:r>
              <a:rPr lang="en-US" dirty="0"/>
              <a:t> </a:t>
            </a:r>
            <a:r>
              <a:rPr lang="en-US" dirty="0" err="1"/>
              <a:t>abarwa</a:t>
            </a:r>
            <a:r>
              <a:rPr lang="en-US" dirty="0"/>
              <a:t> </a:t>
            </a:r>
            <a:r>
              <a:rPr lang="en-US" dirty="0" err="1"/>
              <a:t>nk’umukozi</a:t>
            </a:r>
            <a:r>
              <a:rPr lang="en-US" dirty="0"/>
              <a:t> </a:t>
            </a:r>
            <a:r>
              <a:rPr lang="en-US" dirty="0" err="1"/>
              <a:t>uhoraho</a:t>
            </a:r>
            <a:r>
              <a:rPr lang="en-US" dirty="0"/>
              <a:t> </a:t>
            </a:r>
            <a:r>
              <a:rPr lang="en-US" dirty="0" err="1"/>
              <a:t>keretse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yujuje</a:t>
            </a:r>
            <a:r>
              <a:rPr lang="en-US" dirty="0"/>
              <a:t> </a:t>
            </a:r>
            <a:r>
              <a:rPr lang="en-US" dirty="0" err="1"/>
              <a:t>ibisabwa</a:t>
            </a:r>
            <a:r>
              <a:rPr lang="en-US" dirty="0"/>
              <a:t> </a:t>
            </a:r>
            <a:r>
              <a:rPr lang="en-US" dirty="0" err="1"/>
              <a:t>ngo</a:t>
            </a:r>
            <a:r>
              <a:rPr lang="en-US" dirty="0"/>
              <a:t> </a:t>
            </a:r>
            <a:r>
              <a:rPr lang="en-US" dirty="0" err="1"/>
              <a:t>abarirwe</a:t>
            </a:r>
            <a:r>
              <a:rPr lang="en-US" dirty="0"/>
              <a:t> mu </a:t>
            </a:r>
            <a:r>
              <a:rPr lang="en-US" dirty="0" err="1"/>
              <a:t>cyiciro</a:t>
            </a:r>
            <a:r>
              <a:rPr lang="en-US" dirty="0"/>
              <a:t> cy aba </a:t>
            </a:r>
            <a:r>
              <a:rPr lang="en-US" dirty="0" err="1"/>
              <a:t>nyakabyizi</a:t>
            </a:r>
            <a:r>
              <a:rPr lang="en-US" dirty="0"/>
              <a:t> 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icyo</a:t>
            </a:r>
            <a:r>
              <a:rPr lang="en-US" dirty="0"/>
              <a:t> </a:t>
            </a:r>
            <a:r>
              <a:rPr lang="en-US" dirty="0" err="1"/>
              <a:t>abafite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urenze</a:t>
            </a:r>
            <a:r>
              <a:rPr lang="en-US" dirty="0"/>
              <a:t> </a:t>
            </a:r>
            <a:r>
              <a:rPr lang="en-US" dirty="0" err="1"/>
              <a:t>umwe</a:t>
            </a:r>
            <a:r>
              <a:rPr lang="en-US" dirty="0"/>
              <a:t>.</a:t>
            </a:r>
          </a:p>
          <a:p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nyakabyizi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wese</a:t>
            </a:r>
            <a:r>
              <a:rPr lang="en-US" dirty="0"/>
              <a:t> </a:t>
            </a:r>
            <a:r>
              <a:rPr lang="en-US" dirty="0" err="1"/>
              <a:t>ukora</a:t>
            </a:r>
            <a:r>
              <a:rPr lang="en-US" dirty="0"/>
              <a:t> </a:t>
            </a:r>
            <a:r>
              <a:rPr lang="en-US" dirty="0" err="1"/>
              <a:t>imirimo</a:t>
            </a:r>
            <a:r>
              <a:rPr lang="en-US" dirty="0"/>
              <a:t> </a:t>
            </a:r>
            <a:r>
              <a:rPr lang="en-US" dirty="0" err="1"/>
              <a:t>itagomba</a:t>
            </a:r>
            <a:r>
              <a:rPr lang="en-US" dirty="0"/>
              <a:t> </a:t>
            </a:r>
            <a:r>
              <a:rPr lang="en-US" dirty="0" err="1"/>
              <a:t>ubuhanga</a:t>
            </a:r>
            <a:r>
              <a:rPr lang="en-US" dirty="0"/>
              <a:t> </a:t>
            </a:r>
            <a:r>
              <a:rPr lang="en-US" dirty="0" err="1"/>
              <a:t>bwihariye</a:t>
            </a:r>
            <a:r>
              <a:rPr lang="en-US" dirty="0"/>
              <a:t>, </a:t>
            </a:r>
            <a:r>
              <a:rPr lang="en-US" dirty="0" err="1"/>
              <a:t>uhawe</a:t>
            </a:r>
            <a:r>
              <a:rPr lang="en-US" dirty="0"/>
              <a:t> </a:t>
            </a:r>
            <a:r>
              <a:rPr lang="en-US" dirty="0" err="1"/>
              <a:t>akazi</a:t>
            </a:r>
            <a:r>
              <a:rPr lang="en-US" dirty="0"/>
              <a:t> </a:t>
            </a:r>
            <a:r>
              <a:rPr lang="en-US" dirty="0" err="1"/>
              <a:t>n’umukoresha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kitarenze</a:t>
            </a:r>
            <a:r>
              <a:rPr lang="en-US" dirty="0"/>
              <a:t> </a:t>
            </a:r>
            <a:r>
              <a:rPr lang="en-US" dirty="0" err="1"/>
              <a:t>iminsi</a:t>
            </a:r>
            <a:r>
              <a:rPr lang="en-US" dirty="0"/>
              <a:t> </a:t>
            </a:r>
            <a:r>
              <a:rPr lang="en-US" dirty="0" err="1"/>
              <a:t>mirongo</a:t>
            </a:r>
            <a:r>
              <a:rPr lang="en-US" dirty="0"/>
              <a:t> </a:t>
            </a:r>
            <a:r>
              <a:rPr lang="en-US" dirty="0" err="1"/>
              <a:t>itatu</a:t>
            </a:r>
            <a:r>
              <a:rPr lang="en-US" dirty="0"/>
              <a:t> (30) </a:t>
            </a:r>
            <a:r>
              <a:rPr lang="en-US" dirty="0" err="1"/>
              <a:t>ikomatanyije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kingana</a:t>
            </a:r>
            <a:r>
              <a:rPr lang="en-US" dirty="0"/>
              <a:t> </a:t>
            </a:r>
            <a:r>
              <a:rPr lang="en-US" dirty="0" err="1"/>
              <a:t>n’amezi</a:t>
            </a:r>
            <a:r>
              <a:rPr lang="en-US" dirty="0"/>
              <a:t> </a:t>
            </a:r>
            <a:r>
              <a:rPr lang="en-US" dirty="0" err="1"/>
              <a:t>cumi</a:t>
            </a:r>
            <a:r>
              <a:rPr lang="en-US" dirty="0"/>
              <a:t> </a:t>
            </a:r>
            <a:r>
              <a:rPr lang="en-US" dirty="0" err="1"/>
              <a:t>n’abiri</a:t>
            </a:r>
            <a:r>
              <a:rPr lang="en-US" dirty="0"/>
              <a:t> (12).</a:t>
            </a:r>
          </a:p>
          <a:p>
            <a:r>
              <a:rPr lang="en-US" dirty="0"/>
              <a:t>Iyo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afite</a:t>
            </a:r>
            <a:r>
              <a:rPr lang="en-US" dirty="0"/>
              <a:t> </a:t>
            </a:r>
            <a:r>
              <a:rPr lang="en-US" dirty="0" err="1"/>
              <a:t>abakoresha</a:t>
            </a:r>
            <a:r>
              <a:rPr lang="en-US" dirty="0"/>
              <a:t> </a:t>
            </a:r>
            <a:r>
              <a:rPr lang="en-US" dirty="0" err="1"/>
              <a:t>barenze</a:t>
            </a:r>
            <a:r>
              <a:rPr lang="en-US" dirty="0"/>
              <a:t> </a:t>
            </a:r>
            <a:r>
              <a:rPr lang="en-US" dirty="0" err="1"/>
              <a:t>umwe</a:t>
            </a:r>
            <a:r>
              <a:rPr lang="en-US" dirty="0"/>
              <a:t>,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mbere</a:t>
            </a:r>
            <a:r>
              <a:rPr lang="en-US" dirty="0"/>
              <a:t> (</a:t>
            </a:r>
            <a:r>
              <a:rPr lang="en-US" dirty="0" err="1"/>
              <a:t>w’ibanze</a:t>
            </a:r>
            <a:r>
              <a:rPr lang="en-US" dirty="0"/>
              <a:t>)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wishyura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mwaka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kazi</a:t>
            </a:r>
            <a:r>
              <a:rPr lang="en-US" dirty="0"/>
              <a:t> </a:t>
            </a:r>
            <a:r>
              <a:rPr lang="en-US" dirty="0" err="1"/>
              <a:t>gahoraho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masezerano</a:t>
            </a:r>
            <a:r>
              <a:rPr lang="en-US" dirty="0"/>
              <a:t> </a:t>
            </a:r>
            <a:r>
              <a:rPr lang="en-US" dirty="0" err="1"/>
              <a:t>y’igihe</a:t>
            </a:r>
            <a:r>
              <a:rPr lang="en-US" dirty="0"/>
              <a:t> </a:t>
            </a:r>
            <a:r>
              <a:rPr lang="en-US" dirty="0" err="1"/>
              <a:t>kirekire</a:t>
            </a:r>
            <a:r>
              <a:rPr lang="en-US" dirty="0"/>
              <a:t> </a:t>
            </a:r>
            <a:r>
              <a:rPr lang="en-US" dirty="0" err="1"/>
              <a:t>kurusha</a:t>
            </a:r>
            <a:r>
              <a:rPr lang="en-US" dirty="0"/>
              <a:t> </a:t>
            </a:r>
            <a:r>
              <a:rPr lang="en-US" dirty="0" err="1"/>
              <a:t>atangwa</a:t>
            </a:r>
            <a:r>
              <a:rPr lang="en-US" dirty="0"/>
              <a:t> </a:t>
            </a:r>
            <a:r>
              <a:rPr lang="en-US" dirty="0" err="1"/>
              <a:t>n’abandi</a:t>
            </a:r>
            <a:r>
              <a:rPr lang="en-US" dirty="0"/>
              <a:t> </a:t>
            </a:r>
            <a:r>
              <a:rPr lang="en-US" dirty="0" err="1"/>
              <a:t>bakoresha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737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INSHINGANO Z’USORA WANDITSE KURI 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Iyo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ategura</a:t>
            </a:r>
            <a:r>
              <a:rPr lang="en-US" dirty="0"/>
              <a:t> </a:t>
            </a:r>
            <a:r>
              <a:rPr lang="en-US" dirty="0" err="1"/>
              <a:t>imishahara</a:t>
            </a:r>
            <a:r>
              <a:rPr lang="en-US" dirty="0"/>
              <a:t> </a:t>
            </a:r>
            <a:r>
              <a:rPr lang="en-US" dirty="0" err="1"/>
              <a:t>y’abakozi</a:t>
            </a:r>
            <a:r>
              <a:rPr lang="en-US" dirty="0"/>
              <a:t> be, </a:t>
            </a:r>
            <a:r>
              <a:rPr lang="en-US" dirty="0" err="1"/>
              <a:t>asabwa</a:t>
            </a:r>
            <a:r>
              <a:rPr lang="en-US" dirty="0"/>
              <a:t> </a:t>
            </a:r>
            <a:r>
              <a:rPr lang="en-US" dirty="0" err="1"/>
              <a:t>gufatira</a:t>
            </a:r>
            <a:r>
              <a:rPr lang="en-US" dirty="0"/>
              <a:t> TPR </a:t>
            </a:r>
            <a:r>
              <a:rPr lang="en-US" dirty="0" err="1"/>
              <a:t>y’abakozi</a:t>
            </a:r>
            <a:r>
              <a:rPr lang="en-US" dirty="0"/>
              <a:t> be, </a:t>
            </a:r>
            <a:r>
              <a:rPr lang="en-US" dirty="0" err="1"/>
              <a:t>akayimenyekanisha,ndetse</a:t>
            </a:r>
            <a:r>
              <a:rPr lang="en-US" dirty="0"/>
              <a:t> </a:t>
            </a:r>
            <a:r>
              <a:rPr lang="en-US" dirty="0" err="1"/>
              <a:t>akanayishyura</a:t>
            </a:r>
            <a:r>
              <a:rPr lang="en-US" dirty="0"/>
              <a:t> </a:t>
            </a:r>
            <a:r>
              <a:rPr lang="en-US" dirty="0" err="1"/>
              <a:t>kuri</a:t>
            </a:r>
            <a:r>
              <a:rPr lang="en-US" dirty="0"/>
              <a:t> RRA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kitarengeje</a:t>
            </a:r>
            <a:r>
              <a:rPr lang="en-US" dirty="0"/>
              <a:t> </a:t>
            </a:r>
            <a:r>
              <a:rPr lang="en-US" dirty="0" err="1"/>
              <a:t>iminsi</a:t>
            </a:r>
            <a:r>
              <a:rPr lang="en-US" dirty="0"/>
              <a:t> 15 </a:t>
            </a:r>
            <a:r>
              <a:rPr lang="en-US" dirty="0" err="1"/>
              <a:t>ikurikira</a:t>
            </a:r>
            <a:r>
              <a:rPr lang="en-US" dirty="0"/>
              <a:t> </a:t>
            </a:r>
            <a:r>
              <a:rPr lang="en-US" dirty="0" err="1"/>
              <a:t>ukwezi</a:t>
            </a:r>
            <a:r>
              <a:rPr lang="en-US" dirty="0"/>
              <a:t> </a:t>
            </a:r>
            <a:r>
              <a:rPr lang="en-US" dirty="0" err="1"/>
              <a:t>yabakatiyemo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musoro</a:t>
            </a:r>
            <a:r>
              <a:rPr lang="en-US" dirty="0"/>
              <a:t>. </a:t>
            </a:r>
          </a:p>
          <a:p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afite</a:t>
            </a:r>
            <a:r>
              <a:rPr lang="en-US" dirty="0"/>
              <a:t> </a:t>
            </a:r>
            <a:r>
              <a:rPr lang="en-US" dirty="0" err="1"/>
              <a:t>inshingano</a:t>
            </a:r>
            <a:r>
              <a:rPr lang="en-US" dirty="0"/>
              <a:t> zo </a:t>
            </a:r>
            <a:r>
              <a:rPr lang="en-US" dirty="0" err="1"/>
              <a:t>kubika</a:t>
            </a:r>
            <a:r>
              <a:rPr lang="en-US" dirty="0"/>
              <a:t> </a:t>
            </a:r>
            <a:r>
              <a:rPr lang="en-US" dirty="0" err="1"/>
              <a:t>ibitabo</a:t>
            </a:r>
            <a:r>
              <a:rPr lang="en-US" dirty="0"/>
              <a:t> </a:t>
            </a:r>
            <a:r>
              <a:rPr lang="en-US" dirty="0" err="1"/>
              <a:t>by’ibaruramari</a:t>
            </a:r>
            <a:r>
              <a:rPr lang="en-US" dirty="0"/>
              <a:t> </a:t>
            </a:r>
            <a:r>
              <a:rPr lang="en-US" dirty="0" err="1"/>
              <a:t>nk’ikimenyetso</a:t>
            </a:r>
            <a:r>
              <a:rPr lang="en-US" dirty="0"/>
              <a:t> </a:t>
            </a:r>
            <a:r>
              <a:rPr lang="en-US" dirty="0" err="1"/>
              <a:t>cy’uko</a:t>
            </a:r>
            <a:r>
              <a:rPr lang="en-US" dirty="0"/>
              <a:t> </a:t>
            </a:r>
            <a:r>
              <a:rPr lang="en-US" dirty="0" err="1"/>
              <a:t>yafatiriye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TPR, </a:t>
            </a:r>
            <a:r>
              <a:rPr lang="en-US" dirty="0" err="1"/>
              <a:t>akawumenyekanisha</a:t>
            </a:r>
            <a:r>
              <a:rPr lang="en-US" dirty="0"/>
              <a:t> </a:t>
            </a:r>
            <a:r>
              <a:rPr lang="en-US" dirty="0" err="1"/>
              <a:t>kandi</a:t>
            </a:r>
            <a:r>
              <a:rPr lang="en-US" dirty="0"/>
              <a:t> </a:t>
            </a:r>
            <a:r>
              <a:rPr lang="en-US" dirty="0" err="1" smtClean="0"/>
              <a:t>akawishyura</a:t>
            </a:r>
            <a:r>
              <a:rPr lang="en-US" dirty="0"/>
              <a:t>.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asonewe</a:t>
            </a:r>
            <a:r>
              <a:rPr lang="en-US" dirty="0"/>
              <a:t> </a:t>
            </a:r>
            <a:r>
              <a:rPr lang="en-US" dirty="0" err="1"/>
              <a:t>imisoro</a:t>
            </a:r>
            <a:r>
              <a:rPr lang="en-US" dirty="0"/>
              <a:t> </a:t>
            </a:r>
            <a:r>
              <a:rPr lang="en-US" dirty="0" err="1"/>
              <a:t>harimo</a:t>
            </a:r>
            <a:r>
              <a:rPr lang="en-US" dirty="0"/>
              <a:t> </a:t>
            </a:r>
            <a:r>
              <a:rPr lang="en-US" dirty="0" err="1"/>
              <a:t>n’ifatirwa</a:t>
            </a:r>
            <a:r>
              <a:rPr lang="en-US" dirty="0"/>
              <a:t> </a:t>
            </a:r>
            <a:r>
              <a:rPr lang="en-US" dirty="0" err="1"/>
              <a:t>nka</a:t>
            </a:r>
            <a:r>
              <a:rPr lang="en-US" dirty="0"/>
              <a:t> TPR,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niwe</a:t>
            </a:r>
            <a:r>
              <a:rPr lang="en-US" dirty="0"/>
              <a:t> </a:t>
            </a:r>
            <a:r>
              <a:rPr lang="en-US" dirty="0" err="1"/>
              <a:t>utegetswe</a:t>
            </a:r>
            <a:r>
              <a:rPr lang="en-US" dirty="0"/>
              <a:t> </a:t>
            </a:r>
            <a:r>
              <a:rPr lang="en-US" dirty="0" err="1"/>
              <a:t>kwiyandikisha</a:t>
            </a:r>
            <a:r>
              <a:rPr lang="en-US" dirty="0"/>
              <a:t> </a:t>
            </a:r>
            <a:r>
              <a:rPr lang="en-US" dirty="0" err="1"/>
              <a:t>kuri</a:t>
            </a:r>
            <a:r>
              <a:rPr lang="en-US" dirty="0"/>
              <a:t> RRA, </a:t>
            </a:r>
            <a:r>
              <a:rPr lang="en-US" dirty="0" err="1"/>
              <a:t>akikorera</a:t>
            </a:r>
            <a:r>
              <a:rPr lang="en-US" dirty="0"/>
              <a:t> </a:t>
            </a:r>
            <a:r>
              <a:rPr lang="en-US" dirty="0" err="1"/>
              <a:t>imenyekanisha</a:t>
            </a:r>
            <a:r>
              <a:rPr lang="en-US" dirty="0"/>
              <a:t> </a:t>
            </a:r>
            <a:r>
              <a:rPr lang="en-US" dirty="0" err="1"/>
              <a:t>akanishyura</a:t>
            </a:r>
            <a:r>
              <a:rPr lang="en-US" dirty="0"/>
              <a:t> </a:t>
            </a:r>
            <a:r>
              <a:rPr lang="en-US" dirty="0" err="1"/>
              <a:t>uwomusoro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019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Iyo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yakoresheje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nyakabyizi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munsi</a:t>
            </a:r>
            <a:r>
              <a:rPr lang="en-US" dirty="0"/>
              <a:t> </a:t>
            </a:r>
            <a:r>
              <a:rPr lang="en-US" dirty="0" err="1"/>
              <a:t>y’iminsi</a:t>
            </a:r>
            <a:r>
              <a:rPr lang="en-US" dirty="0"/>
              <a:t> 30 </a:t>
            </a:r>
            <a:r>
              <a:rPr lang="en-US" dirty="0" err="1"/>
              <a:t>ibarwa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runaka</a:t>
            </a:r>
            <a:r>
              <a:rPr lang="en-US" dirty="0"/>
              <a:t> </a:t>
            </a:r>
            <a:r>
              <a:rPr lang="en-US" dirty="0" err="1"/>
              <a:t>cyo</a:t>
            </a:r>
            <a:r>
              <a:rPr lang="en-US" dirty="0"/>
              <a:t> mu </a:t>
            </a:r>
            <a:r>
              <a:rPr lang="en-US" dirty="0" err="1"/>
              <a:t>mwaka</a:t>
            </a:r>
            <a:r>
              <a:rPr lang="en-US" dirty="0"/>
              <a:t>,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asabwa</a:t>
            </a:r>
            <a:r>
              <a:rPr lang="en-US" dirty="0"/>
              <a:t> </a:t>
            </a:r>
            <a:r>
              <a:rPr lang="en-US" dirty="0" err="1"/>
              <a:t>gukata</a:t>
            </a:r>
            <a:r>
              <a:rPr lang="en-US" dirty="0"/>
              <a:t>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angana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15% </a:t>
            </a:r>
            <a:r>
              <a:rPr lang="en-US" dirty="0" err="1"/>
              <a:t>by’umushahara</a:t>
            </a:r>
            <a:r>
              <a:rPr lang="en-US" dirty="0"/>
              <a:t> </a:t>
            </a:r>
            <a:r>
              <a:rPr lang="en-US" dirty="0" err="1"/>
              <a:t>ugenewe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nyakabyizi</a:t>
            </a:r>
            <a:r>
              <a:rPr lang="en-US" dirty="0"/>
              <a:t>.</a:t>
            </a:r>
          </a:p>
          <a:p>
            <a:r>
              <a:rPr lang="en-US" dirty="0"/>
              <a:t>Iyo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atari</a:t>
            </a:r>
            <a:r>
              <a:rPr lang="en-US" dirty="0"/>
              <a:t> we </a:t>
            </a:r>
            <a:r>
              <a:rPr lang="en-US" dirty="0" err="1"/>
              <a:t>mukoresha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mbere</a:t>
            </a:r>
            <a:r>
              <a:rPr lang="en-US" dirty="0"/>
              <a:t> </a:t>
            </a:r>
            <a:r>
              <a:rPr lang="en-US" dirty="0" err="1"/>
              <a:t>w’umukozi</a:t>
            </a:r>
            <a:r>
              <a:rPr lang="en-US" dirty="0"/>
              <a:t> </a:t>
            </a:r>
            <a:r>
              <a:rPr lang="en-US" dirty="0" err="1"/>
              <a:t>akoresha</a:t>
            </a:r>
            <a:r>
              <a:rPr lang="en-US" dirty="0"/>
              <a:t>, </a:t>
            </a:r>
            <a:r>
              <a:rPr lang="en-US" dirty="0" err="1"/>
              <a:t>asabwa</a:t>
            </a:r>
            <a:r>
              <a:rPr lang="en-US" dirty="0"/>
              <a:t> </a:t>
            </a:r>
            <a:r>
              <a:rPr lang="en-US" dirty="0" err="1"/>
              <a:t>gufatira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 </a:t>
            </a:r>
            <a:r>
              <a:rPr lang="en-US" dirty="0" err="1"/>
              <a:t>ungana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30% </a:t>
            </a:r>
            <a:r>
              <a:rPr lang="en-US" dirty="0" err="1"/>
              <a:t>by’umushahara</a:t>
            </a:r>
            <a:r>
              <a:rPr lang="en-US" dirty="0"/>
              <a:t> </a:t>
            </a:r>
            <a:r>
              <a:rPr lang="en-US" dirty="0" err="1"/>
              <a:t>wose</a:t>
            </a:r>
            <a:r>
              <a:rPr lang="en-US" dirty="0"/>
              <a:t> </a:t>
            </a:r>
            <a:r>
              <a:rPr lang="en-US" dirty="0" err="1"/>
              <a:t>agenera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mukozi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491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UMUSARURO USORESHWA UKOMOKA KU MURIMO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usoreshwa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ugizwe</a:t>
            </a:r>
            <a:r>
              <a:rPr lang="en-US" dirty="0"/>
              <a:t> </a:t>
            </a:r>
            <a:r>
              <a:rPr lang="en-US" dirty="0" err="1"/>
              <a:t>n’amafaranga</a:t>
            </a:r>
            <a:r>
              <a:rPr lang="en-US" dirty="0"/>
              <a:t> </a:t>
            </a:r>
            <a:r>
              <a:rPr lang="en-US" dirty="0" err="1"/>
              <a:t>yose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yishyurwa</a:t>
            </a:r>
            <a:r>
              <a:rPr lang="en-US" dirty="0"/>
              <a:t> </a:t>
            </a:r>
            <a:r>
              <a:rPr lang="en-US" dirty="0" err="1"/>
              <a:t>hamwe</a:t>
            </a:r>
            <a:r>
              <a:rPr lang="en-US" dirty="0"/>
              <a:t> </a:t>
            </a:r>
            <a:r>
              <a:rPr lang="en-US" dirty="0" err="1"/>
              <a:t>n’agaciro</a:t>
            </a:r>
            <a:r>
              <a:rPr lang="en-US" dirty="0"/>
              <a:t> </a:t>
            </a:r>
            <a:r>
              <a:rPr lang="en-US" dirty="0" err="1"/>
              <a:t>k’ibintu</a:t>
            </a:r>
            <a:r>
              <a:rPr lang="en-US" dirty="0"/>
              <a:t> </a:t>
            </a:r>
            <a:r>
              <a:rPr lang="en-US" dirty="0" err="1"/>
              <a:t>ahabwa</a:t>
            </a:r>
            <a:r>
              <a:rPr lang="en-US" dirty="0"/>
              <a:t> </a:t>
            </a:r>
            <a:r>
              <a:rPr lang="en-US" dirty="0" err="1"/>
              <a:t>n’umukoresha</a:t>
            </a:r>
            <a:r>
              <a:rPr lang="en-US" dirty="0"/>
              <a:t> </a:t>
            </a:r>
            <a:r>
              <a:rPr lang="en-US" dirty="0" err="1"/>
              <a:t>bijyanye</a:t>
            </a:r>
            <a:r>
              <a:rPr lang="en-US" dirty="0"/>
              <a:t> </a:t>
            </a:r>
            <a:r>
              <a:rPr lang="en-US" dirty="0" err="1"/>
              <a:t>n’umurimo</a:t>
            </a:r>
            <a:r>
              <a:rPr lang="en-US" dirty="0"/>
              <a:t> </a:t>
            </a:r>
            <a:r>
              <a:rPr lang="en-US" dirty="0" err="1"/>
              <a:t>akora</a:t>
            </a:r>
            <a:r>
              <a:rPr lang="en-US" dirty="0"/>
              <a:t>. Ayo </a:t>
            </a:r>
            <a:r>
              <a:rPr lang="en-US" dirty="0" err="1"/>
              <a:t>mafaranga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aya</a:t>
            </a:r>
            <a:r>
              <a:rPr lang="en-US" dirty="0"/>
              <a:t> </a:t>
            </a:r>
            <a:r>
              <a:rPr lang="en-US" dirty="0" err="1"/>
              <a:t>akurikira</a:t>
            </a:r>
            <a:r>
              <a:rPr lang="en-US" dirty="0"/>
              <a:t>:</a:t>
            </a:r>
          </a:p>
          <a:p>
            <a:r>
              <a:rPr lang="en-US" dirty="0"/>
              <a:t>1.Ibihembo, </a:t>
            </a:r>
            <a:r>
              <a:rPr lang="en-US" dirty="0" err="1"/>
              <a:t>umushahara</a:t>
            </a:r>
            <a:r>
              <a:rPr lang="en-US" dirty="0"/>
              <a:t>,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yishyurwa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cy’ikiruhuko</a:t>
            </a:r>
            <a:r>
              <a:rPr lang="en-US" dirty="0"/>
              <a:t>,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yishyurwa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cy’uburwayi</a:t>
            </a:r>
            <a:r>
              <a:rPr lang="en-US" dirty="0"/>
              <a:t> </a:t>
            </a:r>
            <a:r>
              <a:rPr lang="en-US" dirty="0" err="1"/>
              <a:t>n’agenerwa</a:t>
            </a:r>
            <a:r>
              <a:rPr lang="en-US" dirty="0"/>
              <a:t> </a:t>
            </a:r>
            <a:r>
              <a:rPr lang="en-US" dirty="0" err="1"/>
              <a:t>kwivuza</a:t>
            </a:r>
            <a:r>
              <a:rPr lang="en-US" dirty="0"/>
              <a:t>,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atangwa</a:t>
            </a:r>
            <a:r>
              <a:rPr lang="en-US" dirty="0"/>
              <a:t> mu </a:t>
            </a:r>
            <a:r>
              <a:rPr lang="en-US" dirty="0" err="1"/>
              <a:t>mwanya</a:t>
            </a:r>
            <a:r>
              <a:rPr lang="en-US" dirty="0"/>
              <a:t> </a:t>
            </a:r>
            <a:r>
              <a:rPr lang="en-US" dirty="0" err="1"/>
              <a:t>w’ikiruhuko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mukozi</a:t>
            </a:r>
            <a:r>
              <a:rPr lang="en-US" dirty="0"/>
              <a:t> </a:t>
            </a:r>
            <a:r>
              <a:rPr lang="en-US" dirty="0" err="1"/>
              <a:t>uvuye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atarafata</a:t>
            </a:r>
            <a:r>
              <a:rPr lang="en-US" dirty="0"/>
              <a:t> </a:t>
            </a:r>
            <a:r>
              <a:rPr lang="en-US" dirty="0" err="1"/>
              <a:t>ikiruhuko</a:t>
            </a:r>
            <a:r>
              <a:rPr lang="en-US" dirty="0"/>
              <a:t> </a:t>
            </a:r>
            <a:r>
              <a:rPr lang="en-US" dirty="0" err="1"/>
              <a:t>cy’umwaka</a:t>
            </a:r>
            <a:r>
              <a:rPr lang="en-US" dirty="0"/>
              <a:t>,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y’insimburamubyizi</a:t>
            </a:r>
            <a:r>
              <a:rPr lang="en-US" dirty="0"/>
              <a:t>,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yishyurwa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nka</a:t>
            </a:r>
            <a:r>
              <a:rPr lang="en-US" dirty="0"/>
              <a:t> </a:t>
            </a:r>
            <a:r>
              <a:rPr lang="en-US" dirty="0" err="1"/>
              <a:t>komisiyo</a:t>
            </a:r>
            <a:r>
              <a:rPr lang="en-US" dirty="0"/>
              <a:t>,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y’ishimwe</a:t>
            </a:r>
            <a:r>
              <a:rPr lang="en-US" dirty="0"/>
              <a:t> </a:t>
            </a:r>
            <a:r>
              <a:rPr lang="en-US" dirty="0" err="1"/>
              <a:t>hamwe</a:t>
            </a:r>
            <a:r>
              <a:rPr lang="en-US" dirty="0"/>
              <a:t> </a:t>
            </a:r>
            <a:r>
              <a:rPr lang="en-US" dirty="0" err="1"/>
              <a:t>n’agahimbazamusyi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892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giti</a:t>
            </a:r>
            <a:r>
              <a:rPr lang="en-US" dirty="0"/>
              <a:t> </a:t>
            </a:r>
            <a:r>
              <a:rPr lang="en-US" dirty="0" err="1"/>
              <a:t>cye</a:t>
            </a:r>
            <a:r>
              <a:rPr lang="en-US" dirty="0"/>
              <a:t> </a:t>
            </a:r>
            <a:r>
              <a:rPr lang="en-US" dirty="0" err="1"/>
              <a:t>utuye</a:t>
            </a:r>
            <a:r>
              <a:rPr lang="en-US" dirty="0"/>
              <a:t> mu Rwanda </a:t>
            </a:r>
            <a:r>
              <a:rPr lang="en-US" dirty="0" err="1"/>
              <a:t>wakira</a:t>
            </a:r>
            <a:r>
              <a:rPr lang="en-US" dirty="0"/>
              <a:t> </a:t>
            </a:r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awuhawe</a:t>
            </a:r>
            <a:r>
              <a:rPr lang="en-US" dirty="0"/>
              <a:t> </a:t>
            </a:r>
            <a:r>
              <a:rPr lang="en-US" dirty="0" err="1"/>
              <a:t>n’abakoresha</a:t>
            </a:r>
            <a:r>
              <a:rPr lang="en-US" dirty="0"/>
              <a:t> </a:t>
            </a:r>
            <a:r>
              <a:rPr lang="en-US" dirty="0" err="1"/>
              <a:t>barenze</a:t>
            </a:r>
            <a:r>
              <a:rPr lang="en-US" dirty="0"/>
              <a:t> </a:t>
            </a:r>
            <a:r>
              <a:rPr lang="en-US" dirty="0" err="1"/>
              <a:t>umwe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wakira</a:t>
            </a:r>
            <a:r>
              <a:rPr lang="en-US" dirty="0"/>
              <a:t> </a:t>
            </a:r>
            <a:r>
              <a:rPr lang="en-US" dirty="0" err="1"/>
              <a:t>undi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ashobora</a:t>
            </a:r>
            <a:r>
              <a:rPr lang="en-US" dirty="0"/>
              <a:t> </a:t>
            </a:r>
            <a:r>
              <a:rPr lang="en-US" dirty="0" err="1"/>
              <a:t>gukora</a:t>
            </a:r>
            <a:r>
              <a:rPr lang="en-US" dirty="0"/>
              <a:t> </a:t>
            </a:r>
            <a:r>
              <a:rPr lang="en-US" dirty="0" err="1"/>
              <a:t>imenyekanisha</a:t>
            </a:r>
            <a:r>
              <a:rPr lang="en-US" dirty="0"/>
              <a:t> </a:t>
            </a:r>
            <a:r>
              <a:rPr lang="en-US" dirty="0" err="1"/>
              <a:t>ry’umusoro</a:t>
            </a:r>
            <a:r>
              <a:rPr lang="en-US" dirty="0"/>
              <a:t> </a:t>
            </a:r>
            <a:r>
              <a:rPr lang="en-US" dirty="0" err="1"/>
              <a:t>ry’umwaka</a:t>
            </a:r>
            <a:r>
              <a:rPr lang="en-US" dirty="0"/>
              <a:t> </a:t>
            </a:r>
            <a:r>
              <a:rPr lang="en-US" dirty="0" err="1"/>
              <a:t>kugira</a:t>
            </a:r>
            <a:r>
              <a:rPr lang="en-US" dirty="0"/>
              <a:t> </a:t>
            </a:r>
            <a:r>
              <a:rPr lang="en-US" dirty="0" err="1"/>
              <a:t>ngo</a:t>
            </a:r>
            <a:r>
              <a:rPr lang="en-US" dirty="0"/>
              <a:t> </a:t>
            </a:r>
            <a:r>
              <a:rPr lang="en-US" dirty="0" err="1"/>
              <a:t>asabe</a:t>
            </a:r>
            <a:r>
              <a:rPr lang="en-US" dirty="0"/>
              <a:t> </a:t>
            </a:r>
            <a:r>
              <a:rPr lang="en-US" dirty="0" err="1"/>
              <a:t>gusubizwa</a:t>
            </a:r>
            <a:r>
              <a:rPr lang="en-US" dirty="0"/>
              <a:t>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y’umusoro</a:t>
            </a:r>
            <a:r>
              <a:rPr lang="en-US" dirty="0"/>
              <a:t> </a:t>
            </a:r>
            <a:r>
              <a:rPr lang="en-US" dirty="0" err="1"/>
              <a:t>arenga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wo </a:t>
            </a:r>
            <a:r>
              <a:rPr lang="en-US" dirty="0" err="1"/>
              <a:t>yagombaga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.</a:t>
            </a:r>
          </a:p>
          <a:p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ufite</a:t>
            </a:r>
            <a:r>
              <a:rPr lang="en-US" dirty="0"/>
              <a:t> </a:t>
            </a:r>
            <a:r>
              <a:rPr lang="en-US" dirty="0" err="1"/>
              <a:t>abakoresha</a:t>
            </a:r>
            <a:r>
              <a:rPr lang="en-US" dirty="0"/>
              <a:t> </a:t>
            </a:r>
            <a:r>
              <a:rPr lang="en-US" dirty="0" err="1"/>
              <a:t>barenze</a:t>
            </a:r>
            <a:r>
              <a:rPr lang="en-US" dirty="0"/>
              <a:t> </a:t>
            </a:r>
            <a:r>
              <a:rPr lang="en-US" dirty="0" err="1"/>
              <a:t>umwe</a:t>
            </a:r>
            <a:r>
              <a:rPr lang="en-US" dirty="0"/>
              <a:t> </a:t>
            </a:r>
            <a:r>
              <a:rPr lang="en-US" dirty="0" err="1"/>
              <a:t>agomba</a:t>
            </a:r>
            <a:r>
              <a:rPr lang="en-US" dirty="0"/>
              <a:t> </a:t>
            </a:r>
            <a:r>
              <a:rPr lang="en-US" dirty="0" err="1"/>
              <a:t>kubimenyesha</a:t>
            </a:r>
            <a:r>
              <a:rPr lang="en-US" dirty="0"/>
              <a:t> </a:t>
            </a:r>
            <a:r>
              <a:rPr lang="en-US" dirty="0" err="1"/>
              <a:t>abakoresha</a:t>
            </a:r>
            <a:r>
              <a:rPr lang="en-US" dirty="0"/>
              <a:t> be </a:t>
            </a:r>
            <a:r>
              <a:rPr lang="en-US" dirty="0" err="1"/>
              <a:t>kugira</a:t>
            </a:r>
            <a:r>
              <a:rPr lang="en-US" dirty="0"/>
              <a:t> </a:t>
            </a:r>
            <a:r>
              <a:rPr lang="en-US" dirty="0" err="1"/>
              <a:t>ngo</a:t>
            </a:r>
            <a:r>
              <a:rPr lang="en-US" dirty="0"/>
              <a:t> </a:t>
            </a:r>
            <a:r>
              <a:rPr lang="en-US" dirty="0" err="1"/>
              <a:t>hamenyekane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mbere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ari</a:t>
            </a:r>
            <a:r>
              <a:rPr lang="en-US" dirty="0"/>
              <a:t> we.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nawe</a:t>
            </a:r>
            <a:r>
              <a:rPr lang="en-US" dirty="0"/>
              <a:t> </a:t>
            </a:r>
            <a:r>
              <a:rPr lang="en-US" dirty="0" err="1"/>
              <a:t>afite</a:t>
            </a:r>
            <a:r>
              <a:rPr lang="en-US" dirty="0"/>
              <a:t> </a:t>
            </a:r>
            <a:r>
              <a:rPr lang="en-US" dirty="0" err="1"/>
              <a:t>inshingano</a:t>
            </a:r>
            <a:r>
              <a:rPr lang="en-US" dirty="0"/>
              <a:t> </a:t>
            </a:r>
            <a:r>
              <a:rPr lang="en-US" dirty="0" err="1"/>
              <a:t>yo</a:t>
            </a:r>
            <a:r>
              <a:rPr lang="en-US" dirty="0"/>
              <a:t> </a:t>
            </a:r>
            <a:r>
              <a:rPr lang="en-US" dirty="0" err="1"/>
              <a:t>kubaza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we </a:t>
            </a:r>
            <a:r>
              <a:rPr lang="en-US" dirty="0" err="1"/>
              <a:t>niba</a:t>
            </a:r>
            <a:r>
              <a:rPr lang="en-US" dirty="0"/>
              <a:t> </a:t>
            </a:r>
            <a:r>
              <a:rPr lang="en-US" dirty="0" err="1"/>
              <a:t>ari</a:t>
            </a:r>
            <a:r>
              <a:rPr lang="en-US" dirty="0"/>
              <a:t> we </a:t>
            </a:r>
            <a:r>
              <a:rPr lang="en-US" dirty="0" err="1"/>
              <a:t>mukoresha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</a:t>
            </a:r>
            <a:r>
              <a:rPr lang="en-US" dirty="0" err="1"/>
              <a:t>mbere</a:t>
            </a:r>
            <a:r>
              <a:rPr lang="en-US" dirty="0"/>
              <a:t> </a:t>
            </a:r>
            <a:r>
              <a:rPr lang="en-US" dirty="0" err="1"/>
              <a:t>kugirango</a:t>
            </a:r>
            <a:r>
              <a:rPr lang="en-US" dirty="0"/>
              <a:t> </a:t>
            </a:r>
            <a:r>
              <a:rPr lang="en-US" dirty="0" err="1"/>
              <a:t>amenye</a:t>
            </a:r>
            <a:r>
              <a:rPr lang="en-US" dirty="0"/>
              <a:t> </a:t>
            </a:r>
            <a:r>
              <a:rPr lang="en-US" dirty="0" err="1"/>
              <a:t>uburyo</a:t>
            </a:r>
            <a:r>
              <a:rPr lang="en-US" dirty="0"/>
              <a:t> </a:t>
            </a:r>
            <a:r>
              <a:rPr lang="en-US" dirty="0" err="1"/>
              <a:t>azajya</a:t>
            </a:r>
            <a:r>
              <a:rPr lang="en-US" dirty="0"/>
              <a:t> </a:t>
            </a:r>
            <a:r>
              <a:rPr lang="en-US" dirty="0" err="1"/>
              <a:t>amukata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870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836712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2.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atangwa</a:t>
            </a:r>
            <a:r>
              <a:rPr lang="en-US" dirty="0"/>
              <a:t> </a:t>
            </a:r>
            <a:r>
              <a:rPr lang="en-US" dirty="0" err="1"/>
              <a:t>kubera</a:t>
            </a:r>
            <a:r>
              <a:rPr lang="en-US" dirty="0"/>
              <a:t> </a:t>
            </a:r>
            <a:r>
              <a:rPr lang="en-US" dirty="0" err="1"/>
              <a:t>ubuzima</a:t>
            </a:r>
            <a:r>
              <a:rPr lang="en-US" dirty="0"/>
              <a:t> </a:t>
            </a:r>
            <a:r>
              <a:rPr lang="en-US" dirty="0" err="1"/>
              <a:t>buhenze</a:t>
            </a:r>
            <a:r>
              <a:rPr lang="en-US" dirty="0"/>
              <a:t>, </a:t>
            </a:r>
            <a:r>
              <a:rPr lang="en-US" dirty="0" err="1"/>
              <a:t>ayo</a:t>
            </a:r>
            <a:r>
              <a:rPr lang="en-US" dirty="0"/>
              <a:t> </a:t>
            </a:r>
            <a:r>
              <a:rPr lang="en-US" dirty="0" err="1"/>
              <a:t>gutunga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kure</a:t>
            </a:r>
            <a:r>
              <a:rPr lang="en-US" dirty="0"/>
              <a:t> </a:t>
            </a:r>
            <a:r>
              <a:rPr lang="en-US" dirty="0" err="1"/>
              <a:t>y’aho</a:t>
            </a:r>
            <a:r>
              <a:rPr lang="en-US" dirty="0"/>
              <a:t> </a:t>
            </a:r>
            <a:r>
              <a:rPr lang="en-US" dirty="0" err="1"/>
              <a:t>asanzwe</a:t>
            </a:r>
            <a:r>
              <a:rPr lang="en-US" dirty="0"/>
              <a:t> </a:t>
            </a:r>
            <a:r>
              <a:rPr lang="en-US" dirty="0" err="1"/>
              <a:t>akorera</a:t>
            </a:r>
            <a:r>
              <a:rPr lang="en-US" dirty="0"/>
              <a:t>, </a:t>
            </a:r>
            <a:r>
              <a:rPr lang="en-US" dirty="0" err="1"/>
              <a:t>ay’icumbi</a:t>
            </a:r>
            <a:r>
              <a:rPr lang="en-US" dirty="0"/>
              <a:t>, </a:t>
            </a:r>
            <a:r>
              <a:rPr lang="en-US" dirty="0" err="1"/>
              <a:t>ayo</a:t>
            </a:r>
            <a:r>
              <a:rPr lang="en-US" dirty="0"/>
              <a:t> </a:t>
            </a:r>
            <a:r>
              <a:rPr lang="en-US" dirty="0" err="1"/>
              <a:t>kwakira</a:t>
            </a:r>
            <a:r>
              <a:rPr lang="en-US" dirty="0"/>
              <a:t> </a:t>
            </a:r>
            <a:r>
              <a:rPr lang="en-US" dirty="0" err="1"/>
              <a:t>abashyitsi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ay’ingendo</a:t>
            </a:r>
            <a:r>
              <a:rPr lang="en-US" dirty="0"/>
              <a:t>;</a:t>
            </a:r>
          </a:p>
          <a:p>
            <a:r>
              <a:rPr lang="en-US" dirty="0"/>
              <a:t>3. </a:t>
            </a:r>
            <a:r>
              <a:rPr lang="en-US" dirty="0" err="1"/>
              <a:t>Iyishyurwa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isubizwa</a:t>
            </a:r>
            <a:r>
              <a:rPr lang="en-US" dirty="0"/>
              <a:t> </a:t>
            </a:r>
            <a:r>
              <a:rPr lang="en-US" dirty="0" err="1"/>
              <a:t>ry’ibyakoreshejwe</a:t>
            </a:r>
            <a:r>
              <a:rPr lang="en-US" dirty="0"/>
              <a:t> </a:t>
            </a:r>
            <a:r>
              <a:rPr lang="en-US" dirty="0" err="1"/>
              <a:t>n’umukozi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bafatanyije</a:t>
            </a:r>
            <a:r>
              <a:rPr lang="en-US" dirty="0"/>
              <a:t>;</a:t>
            </a:r>
          </a:p>
          <a:p>
            <a:r>
              <a:rPr lang="en-US" dirty="0"/>
              <a:t>4. </a:t>
            </a:r>
            <a:r>
              <a:rPr lang="en-US" dirty="0" err="1"/>
              <a:t>Ibyishyurwa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kubera</a:t>
            </a:r>
            <a:r>
              <a:rPr lang="en-US" dirty="0"/>
              <a:t> </a:t>
            </a:r>
            <a:r>
              <a:rPr lang="en-US" dirty="0" err="1"/>
              <a:t>ko</a:t>
            </a:r>
            <a:r>
              <a:rPr lang="en-US" dirty="0"/>
              <a:t> </a:t>
            </a:r>
            <a:r>
              <a:rPr lang="en-US" dirty="0" err="1"/>
              <a:t>yakoze</a:t>
            </a:r>
            <a:r>
              <a:rPr lang="en-US" dirty="0"/>
              <a:t> mu </a:t>
            </a:r>
            <a:r>
              <a:rPr lang="en-US" dirty="0" err="1"/>
              <a:t>buryo</a:t>
            </a:r>
            <a:r>
              <a:rPr lang="en-US" dirty="0"/>
              <a:t> </a:t>
            </a:r>
            <a:r>
              <a:rPr lang="en-US" dirty="0" err="1"/>
              <a:t>budasanzwe</a:t>
            </a:r>
            <a:r>
              <a:rPr lang="en-US" dirty="0"/>
              <a:t>;</a:t>
            </a:r>
          </a:p>
          <a:p>
            <a:r>
              <a:rPr lang="en-US" dirty="0"/>
              <a:t>5. </a:t>
            </a:r>
            <a:r>
              <a:rPr lang="en-US" dirty="0" err="1"/>
              <a:t>Imperekeza</a:t>
            </a:r>
            <a:r>
              <a:rPr lang="en-US" dirty="0"/>
              <a:t> </a:t>
            </a:r>
            <a:r>
              <a:rPr lang="en-US" dirty="0" err="1"/>
              <a:t>ihabwa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yirukanywe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, </a:t>
            </a:r>
            <a:r>
              <a:rPr lang="en-US" dirty="0" err="1"/>
              <a:t>akazi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karangiye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amasezerano</a:t>
            </a:r>
            <a:r>
              <a:rPr lang="en-US" dirty="0"/>
              <a:t> </a:t>
            </a:r>
            <a:r>
              <a:rPr lang="en-US" dirty="0" err="1"/>
              <a:t>y’umurimo</a:t>
            </a:r>
            <a:r>
              <a:rPr lang="en-US" dirty="0"/>
              <a:t> </a:t>
            </a:r>
            <a:r>
              <a:rPr lang="en-US" dirty="0" err="1"/>
              <a:t>asheshwe</a:t>
            </a:r>
            <a:r>
              <a:rPr lang="en-US" dirty="0"/>
              <a:t>;</a:t>
            </a:r>
          </a:p>
          <a:p>
            <a:r>
              <a:rPr lang="en-US" dirty="0"/>
              <a:t>6. </a:t>
            </a:r>
            <a:r>
              <a:rPr lang="en-US" dirty="0" err="1"/>
              <a:t>Ibyishyurwa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bwiteganyirize</a:t>
            </a:r>
            <a:r>
              <a:rPr lang="en-US" dirty="0"/>
              <a:t> </a:t>
            </a:r>
            <a:r>
              <a:rPr lang="en-US" dirty="0" err="1"/>
              <a:t>bw’izabukuru</a:t>
            </a:r>
            <a:r>
              <a:rPr lang="en-US" dirty="0"/>
              <a:t>; </a:t>
            </a:r>
          </a:p>
          <a:p>
            <a:r>
              <a:rPr lang="en-US" dirty="0"/>
              <a:t>7. </a:t>
            </a:r>
            <a:r>
              <a:rPr lang="en-US" dirty="0" err="1"/>
              <a:t>Ibindi</a:t>
            </a:r>
            <a:r>
              <a:rPr lang="en-US" dirty="0"/>
              <a:t> </a:t>
            </a:r>
            <a:r>
              <a:rPr lang="en-US" dirty="0" err="1"/>
              <a:t>byishyurwa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mpamvu</a:t>
            </a:r>
            <a:r>
              <a:rPr lang="en-US" dirty="0"/>
              <a:t> </a:t>
            </a:r>
            <a:r>
              <a:rPr lang="en-US" dirty="0" err="1"/>
              <a:t>z’akazi</a:t>
            </a:r>
            <a:r>
              <a:rPr lang="en-US" dirty="0"/>
              <a:t> </a:t>
            </a:r>
            <a:r>
              <a:rPr lang="en-US" dirty="0" err="1"/>
              <a:t>kakozwe</a:t>
            </a:r>
            <a:r>
              <a:rPr lang="en-US" dirty="0"/>
              <a:t>, </a:t>
            </a:r>
            <a:r>
              <a:rPr lang="en-US" dirty="0" err="1"/>
              <a:t>akariho</a:t>
            </a:r>
            <a:r>
              <a:rPr lang="en-US" dirty="0"/>
              <a:t>,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akazakorwa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5501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UKO UMUSARURO UTANGWA MU BINTU UHABWA AGACIRO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utangwa</a:t>
            </a:r>
            <a:r>
              <a:rPr lang="en-US" dirty="0"/>
              <a:t> mu </a:t>
            </a:r>
            <a:r>
              <a:rPr lang="en-US" dirty="0" err="1"/>
              <a:t>bintu</a:t>
            </a:r>
            <a:r>
              <a:rPr lang="en-US" dirty="0"/>
              <a:t> </a:t>
            </a:r>
            <a:r>
              <a:rPr lang="en-US" dirty="0" err="1"/>
              <a:t>uhabwa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wongerwa</a:t>
            </a:r>
            <a:r>
              <a:rPr lang="en-US" dirty="0"/>
              <a:t> mu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usoreshwa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hakurikijwe</a:t>
            </a:r>
            <a:r>
              <a:rPr lang="en-US" dirty="0"/>
              <a:t> </a:t>
            </a:r>
            <a:r>
              <a:rPr lang="en-US" dirty="0" err="1"/>
              <a:t>agaciro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isoko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buryo</a:t>
            </a:r>
            <a:r>
              <a:rPr lang="en-US" dirty="0"/>
              <a:t> </a:t>
            </a:r>
            <a:r>
              <a:rPr lang="en-US" dirty="0" err="1"/>
              <a:t>bukurikira</a:t>
            </a:r>
            <a:r>
              <a:rPr lang="en-US" dirty="0"/>
              <a:t>:</a:t>
            </a:r>
          </a:p>
          <a:p>
            <a:r>
              <a:rPr lang="en-US" dirty="0" err="1"/>
              <a:t>Hongerwa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usoreshwa</a:t>
            </a:r>
            <a:r>
              <a:rPr lang="en-US" dirty="0"/>
              <a:t>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ahwanye</a:t>
            </a:r>
            <a:r>
              <a:rPr lang="en-US" dirty="0"/>
              <a:t> no </a:t>
            </a:r>
            <a:r>
              <a:rPr lang="en-US" dirty="0" err="1"/>
              <a:t>gutunga</a:t>
            </a:r>
            <a:r>
              <a:rPr lang="en-US" dirty="0"/>
              <a:t> no </a:t>
            </a:r>
            <a:r>
              <a:rPr lang="en-US" dirty="0" err="1"/>
              <a:t>gukoresha</a:t>
            </a:r>
            <a:r>
              <a:rPr lang="en-US" dirty="0"/>
              <a:t> </a:t>
            </a:r>
            <a:r>
              <a:rPr lang="en-US" dirty="0" err="1"/>
              <a:t>ikinyabiziga</a:t>
            </a:r>
            <a:r>
              <a:rPr lang="en-US" dirty="0"/>
              <a:t> </a:t>
            </a:r>
            <a:r>
              <a:rPr lang="en-US" dirty="0" err="1"/>
              <a:t>cy’akazi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mukozi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cy’umusoro</a:t>
            </a:r>
            <a:r>
              <a:rPr lang="en-US" dirty="0"/>
              <a:t>, </a:t>
            </a:r>
            <a:r>
              <a:rPr lang="en-US" dirty="0" err="1"/>
              <a:t>angana</a:t>
            </a:r>
            <a:r>
              <a:rPr lang="en-US" dirty="0"/>
              <a:t>,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buryo</a:t>
            </a:r>
            <a:r>
              <a:rPr lang="en-US" dirty="0"/>
              <a:t> </a:t>
            </a:r>
            <a:r>
              <a:rPr lang="en-US" dirty="0" err="1"/>
              <a:t>bucishirije</a:t>
            </a:r>
            <a:r>
              <a:rPr lang="en-US" dirty="0"/>
              <a:t>, </a:t>
            </a:r>
            <a:r>
              <a:rPr lang="en-US" dirty="0" err="1"/>
              <a:t>n‘icumi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ijana</a:t>
            </a:r>
            <a:r>
              <a:rPr lang="en-US" dirty="0"/>
              <a:t> (10%) </a:t>
            </a:r>
            <a:r>
              <a:rPr lang="en-US" dirty="0" err="1"/>
              <a:t>by’ibihembo</a:t>
            </a:r>
            <a:r>
              <a:rPr lang="en-US" dirty="0"/>
              <a:t> </a:t>
            </a:r>
            <a:r>
              <a:rPr lang="en-US" dirty="0" err="1"/>
              <a:t>bitari</a:t>
            </a:r>
            <a:r>
              <a:rPr lang="en-US" dirty="0"/>
              <a:t> </a:t>
            </a:r>
            <a:r>
              <a:rPr lang="en-US" dirty="0" err="1"/>
              <a:t>ibintu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242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Hongerwa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usoreshwa</a:t>
            </a:r>
            <a:r>
              <a:rPr lang="en-US" dirty="0"/>
              <a:t> </a:t>
            </a:r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nguzanyo</a:t>
            </a:r>
            <a:r>
              <a:rPr lang="en-US" dirty="0"/>
              <a:t>, </a:t>
            </a:r>
            <a:r>
              <a:rPr lang="en-US" dirty="0" err="1"/>
              <a:t>harimo</a:t>
            </a:r>
            <a:r>
              <a:rPr lang="en-US" dirty="0"/>
              <a:t> </a:t>
            </a:r>
            <a:r>
              <a:rPr lang="en-US" dirty="0" err="1"/>
              <a:t>n'amafaranga</a:t>
            </a:r>
            <a:r>
              <a:rPr lang="en-US" dirty="0"/>
              <a:t> </a:t>
            </a:r>
            <a:r>
              <a:rPr lang="en-US" dirty="0" err="1"/>
              <a:t>yishyuwe</a:t>
            </a:r>
            <a:r>
              <a:rPr lang="en-US" dirty="0"/>
              <a:t> </a:t>
            </a:r>
            <a:r>
              <a:rPr lang="en-US" dirty="0" err="1"/>
              <a:t>mbere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mushahara</a:t>
            </a:r>
            <a:r>
              <a:rPr lang="en-US" dirty="0"/>
              <a:t> </a:t>
            </a:r>
            <a:r>
              <a:rPr lang="en-US" dirty="0" err="1"/>
              <a:t>birenze</a:t>
            </a:r>
            <a:r>
              <a:rPr lang="en-US" dirty="0"/>
              <a:t> </a:t>
            </a:r>
            <a:r>
              <a:rPr lang="en-US" dirty="0" err="1"/>
              <a:t>imishahara</a:t>
            </a:r>
            <a:r>
              <a:rPr lang="en-US" dirty="0"/>
              <a:t> </a:t>
            </a:r>
            <a:r>
              <a:rPr lang="en-US" dirty="0" err="1"/>
              <a:t>y'amezi</a:t>
            </a:r>
            <a:r>
              <a:rPr lang="en-US" dirty="0"/>
              <a:t> </a:t>
            </a:r>
            <a:r>
              <a:rPr lang="en-US" dirty="0" err="1"/>
              <a:t>atatu</a:t>
            </a:r>
            <a:r>
              <a:rPr lang="en-US" dirty="0"/>
              <a:t> (3), </a:t>
            </a:r>
            <a:r>
              <a:rPr lang="en-US" dirty="0" err="1"/>
              <a:t>zihabwa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</a:t>
            </a:r>
            <a:r>
              <a:rPr lang="en-US" dirty="0" err="1"/>
              <a:t>ungana</a:t>
            </a:r>
            <a:r>
              <a:rPr lang="en-US" dirty="0"/>
              <a:t> </a:t>
            </a:r>
            <a:r>
              <a:rPr lang="en-US" dirty="0" err="1"/>
              <a:t>n’ikinyuranyo</a:t>
            </a:r>
            <a:r>
              <a:rPr lang="en-US" dirty="0"/>
              <a:t> </a:t>
            </a:r>
            <a:r>
              <a:rPr lang="en-US" dirty="0" err="1"/>
              <a:t>gishobora</a:t>
            </a:r>
            <a:r>
              <a:rPr lang="en-US" dirty="0"/>
              <a:t> </a:t>
            </a:r>
            <a:r>
              <a:rPr lang="en-US" dirty="0" err="1"/>
              <a:t>kuboneka</a:t>
            </a:r>
            <a:r>
              <a:rPr lang="en-US" dirty="0"/>
              <a:t> </a:t>
            </a:r>
            <a:r>
              <a:rPr lang="en-US" dirty="0" err="1"/>
              <a:t>hagati</a:t>
            </a:r>
            <a:r>
              <a:rPr lang="en-US" dirty="0"/>
              <a:t>: a. </a:t>
            </a:r>
            <a:r>
              <a:rPr lang="en-US" dirty="0" err="1"/>
              <a:t>y’inyungu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nguzanyo</a:t>
            </a:r>
            <a:r>
              <a:rPr lang="en-US" dirty="0"/>
              <a:t> </a:t>
            </a:r>
            <a:r>
              <a:rPr lang="en-US" dirty="0" err="1"/>
              <a:t>yagombaga</a:t>
            </a:r>
            <a:r>
              <a:rPr lang="en-US" dirty="0"/>
              <a:t> </a:t>
            </a:r>
            <a:r>
              <a:rPr lang="en-US" dirty="0" err="1"/>
              <a:t>kuba</a:t>
            </a:r>
            <a:r>
              <a:rPr lang="en-US" dirty="0"/>
              <a:t> </a:t>
            </a:r>
            <a:r>
              <a:rPr lang="en-US" dirty="0" err="1"/>
              <a:t>yarishyuwe</a:t>
            </a:r>
            <a:r>
              <a:rPr lang="en-US" dirty="0"/>
              <a:t> </a:t>
            </a:r>
            <a:r>
              <a:rPr lang="en-US" dirty="0" err="1"/>
              <a:t>n'umukozi</a:t>
            </a:r>
            <a:r>
              <a:rPr lang="en-US" dirty="0"/>
              <a:t> mu </a:t>
            </a:r>
            <a:r>
              <a:rPr lang="en-US" dirty="0" err="1"/>
              <a:t>kwezi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nguzanyo</a:t>
            </a:r>
            <a:r>
              <a:rPr lang="en-US" dirty="0"/>
              <a:t> </a:t>
            </a:r>
            <a:r>
              <a:rPr lang="en-US" dirty="0" err="1"/>
              <a:t>yakiriwemo</a:t>
            </a:r>
            <a:r>
              <a:rPr lang="en-US" dirty="0"/>
              <a:t>, </a:t>
            </a:r>
            <a:r>
              <a:rPr lang="en-US" dirty="0" err="1"/>
              <a:t>izo</a:t>
            </a:r>
            <a:r>
              <a:rPr lang="en-US" dirty="0"/>
              <a:t> </a:t>
            </a:r>
            <a:r>
              <a:rPr lang="en-US" dirty="0" err="1"/>
              <a:t>nyungu</a:t>
            </a:r>
            <a:r>
              <a:rPr lang="en-US" dirty="0"/>
              <a:t> </a:t>
            </a:r>
            <a:r>
              <a:rPr lang="en-US" dirty="0" err="1"/>
              <a:t>zibazwe</a:t>
            </a:r>
            <a:r>
              <a:rPr lang="en-US" dirty="0"/>
              <a:t> </a:t>
            </a:r>
            <a:r>
              <a:rPr lang="en-US" dirty="0" err="1"/>
              <a:t>hakurikijwe</a:t>
            </a:r>
            <a:r>
              <a:rPr lang="en-US" dirty="0"/>
              <a:t> </a:t>
            </a:r>
            <a:r>
              <a:rPr lang="en-US" dirty="0" err="1"/>
              <a:t>igipimo</a:t>
            </a:r>
            <a:r>
              <a:rPr lang="en-US" dirty="0"/>
              <a:t> </a:t>
            </a:r>
            <a:r>
              <a:rPr lang="en-US" dirty="0" err="1"/>
              <a:t>cy’inyungu</a:t>
            </a:r>
            <a:r>
              <a:rPr lang="en-US" dirty="0"/>
              <a:t> </a:t>
            </a:r>
            <a:r>
              <a:rPr lang="en-US" dirty="0" err="1"/>
              <a:t>Banki</a:t>
            </a:r>
            <a:r>
              <a:rPr lang="en-US" dirty="0"/>
              <a:t> </a:t>
            </a:r>
            <a:r>
              <a:rPr lang="en-US" dirty="0" err="1"/>
              <a:t>Nkuru</a:t>
            </a:r>
            <a:r>
              <a:rPr lang="en-US" dirty="0"/>
              <a:t> </a:t>
            </a:r>
            <a:r>
              <a:rPr lang="en-US" dirty="0" err="1"/>
              <a:t>y'u</a:t>
            </a:r>
            <a:r>
              <a:rPr lang="en-US" dirty="0"/>
              <a:t> Rwanda </a:t>
            </a:r>
            <a:r>
              <a:rPr lang="en-US" dirty="0" err="1"/>
              <a:t>ikurikiza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mabanki</a:t>
            </a:r>
            <a:r>
              <a:rPr lang="en-US" dirty="0"/>
              <a:t> </a:t>
            </a:r>
            <a:r>
              <a:rPr lang="en-US" dirty="0" err="1"/>
              <a:t>y’ubucuruzi</a:t>
            </a:r>
            <a:r>
              <a:rPr lang="en-US" dirty="0"/>
              <a:t>; b. </a:t>
            </a:r>
            <a:r>
              <a:rPr lang="en-US" dirty="0" err="1"/>
              <a:t>n’inyungu</a:t>
            </a:r>
            <a:r>
              <a:rPr lang="en-US" dirty="0"/>
              <a:t> </a:t>
            </a:r>
            <a:r>
              <a:rPr lang="en-US" dirty="0" err="1"/>
              <a:t>nyazo</a:t>
            </a:r>
            <a:r>
              <a:rPr lang="en-US" dirty="0"/>
              <a:t> </a:t>
            </a:r>
            <a:r>
              <a:rPr lang="en-US" dirty="0" err="1"/>
              <a:t>zishyuwe</a:t>
            </a:r>
            <a:r>
              <a:rPr lang="en-US" dirty="0"/>
              <a:t> </a:t>
            </a:r>
            <a:r>
              <a:rPr lang="en-US" dirty="0" err="1"/>
              <a:t>n'umukozi</a:t>
            </a:r>
            <a:r>
              <a:rPr lang="en-US" dirty="0"/>
              <a:t> muri </a:t>
            </a:r>
            <a:r>
              <a:rPr lang="en-US" dirty="0" err="1"/>
              <a:t>kwa</a:t>
            </a:r>
            <a:r>
              <a:rPr lang="en-US" dirty="0"/>
              <a:t> </a:t>
            </a:r>
            <a:r>
              <a:rPr lang="en-US" dirty="0" err="1"/>
              <a:t>kwezi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624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Hongerwa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usoreshwa</a:t>
            </a:r>
            <a:r>
              <a:rPr lang="en-US" dirty="0"/>
              <a:t> </a:t>
            </a:r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ahwanye</a:t>
            </a:r>
            <a:r>
              <a:rPr lang="en-US" dirty="0"/>
              <a:t> no </a:t>
            </a:r>
            <a:r>
              <a:rPr lang="en-US" dirty="0" err="1"/>
              <a:t>gukoresha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gutura</a:t>
            </a:r>
            <a:r>
              <a:rPr lang="en-US" dirty="0"/>
              <a:t> mu </a:t>
            </a:r>
            <a:r>
              <a:rPr lang="en-US" dirty="0" err="1"/>
              <a:t>nzu</a:t>
            </a:r>
            <a:r>
              <a:rPr lang="en-US" dirty="0"/>
              <a:t> </a:t>
            </a:r>
            <a:r>
              <a:rPr lang="en-US" dirty="0" err="1"/>
              <a:t>itanzwe</a:t>
            </a:r>
            <a:r>
              <a:rPr lang="en-US" dirty="0"/>
              <a:t> </a:t>
            </a:r>
            <a:r>
              <a:rPr lang="en-US" dirty="0" err="1"/>
              <a:t>n’umukoresha</a:t>
            </a:r>
            <a:r>
              <a:rPr lang="en-US" dirty="0"/>
              <a:t>, </a:t>
            </a:r>
            <a:r>
              <a:rPr lang="en-US" dirty="0" err="1"/>
              <a:t>harimo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hatarimo</a:t>
            </a:r>
            <a:r>
              <a:rPr lang="en-US" dirty="0"/>
              <a:t> </a:t>
            </a:r>
            <a:r>
              <a:rPr lang="en-US" dirty="0" err="1"/>
              <a:t>ibikoresho</a:t>
            </a:r>
            <a:r>
              <a:rPr lang="en-US" dirty="0"/>
              <a:t> </a:t>
            </a:r>
            <a:r>
              <a:rPr lang="en-US" dirty="0" err="1"/>
              <a:t>byo</a:t>
            </a:r>
            <a:r>
              <a:rPr lang="en-US" dirty="0"/>
              <a:t> mu </a:t>
            </a:r>
            <a:r>
              <a:rPr lang="en-US" dirty="0" err="1"/>
              <a:t>nzu</a:t>
            </a:r>
            <a:r>
              <a:rPr lang="en-US" dirty="0"/>
              <a:t>,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cy’umusoro</a:t>
            </a:r>
            <a:r>
              <a:rPr lang="en-US" dirty="0"/>
              <a:t>, </a:t>
            </a:r>
            <a:r>
              <a:rPr lang="en-US" dirty="0" err="1"/>
              <a:t>angana</a:t>
            </a:r>
            <a:r>
              <a:rPr lang="en-US" dirty="0"/>
              <a:t>,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buryo</a:t>
            </a:r>
            <a:r>
              <a:rPr lang="en-US" dirty="0"/>
              <a:t> </a:t>
            </a:r>
            <a:r>
              <a:rPr lang="en-US" dirty="0" err="1"/>
              <a:t>bucishirije</a:t>
            </a:r>
            <a:r>
              <a:rPr lang="en-US" dirty="0"/>
              <a:t>,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makumyabiri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ijana</a:t>
            </a:r>
            <a:r>
              <a:rPr lang="en-US" dirty="0"/>
              <a:t> (20%) </a:t>
            </a:r>
            <a:r>
              <a:rPr lang="en-US" dirty="0" err="1"/>
              <a:t>by’ibihembo</a:t>
            </a:r>
            <a:r>
              <a:rPr lang="en-US" dirty="0"/>
              <a:t> </a:t>
            </a:r>
            <a:r>
              <a:rPr lang="en-US" dirty="0" err="1"/>
              <a:t>bitari</a:t>
            </a:r>
            <a:r>
              <a:rPr lang="en-US" dirty="0"/>
              <a:t> </a:t>
            </a:r>
            <a:r>
              <a:rPr lang="en-US" dirty="0" err="1"/>
              <a:t>ibintu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572615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Ubwoko</a:t>
            </a:r>
            <a:r>
              <a:rPr lang="en-US" dirty="0" smtClean="0"/>
              <a:t> </a:t>
            </a:r>
            <a:r>
              <a:rPr lang="en-US" dirty="0" err="1" smtClean="0"/>
              <a:t>bw’umusoro</a:t>
            </a:r>
            <a:r>
              <a:rPr lang="en-US" dirty="0" smtClean="0"/>
              <a:t> </a:t>
            </a:r>
            <a:r>
              <a:rPr lang="en-US" dirty="0" err="1" smtClean="0"/>
              <a:t>ku</a:t>
            </a:r>
            <a:r>
              <a:rPr lang="en-US" dirty="0" smtClean="0"/>
              <a:t> </a:t>
            </a:r>
            <a:r>
              <a:rPr lang="en-US" dirty="0" err="1" smtClean="0"/>
              <a:t>nyungu</a:t>
            </a:r>
            <a:r>
              <a:rPr lang="en-US" dirty="0" smtClean="0"/>
              <a:t> </a:t>
            </a:r>
            <a:r>
              <a:rPr lang="en-US" dirty="0" err="1" smtClean="0"/>
              <a:t>usonewe</a:t>
            </a:r>
            <a:r>
              <a:rPr lang="en-US" dirty="0" smtClean="0"/>
              <a:t> </a:t>
            </a:r>
            <a:r>
              <a:rPr lang="en-US" dirty="0" err="1" smtClean="0"/>
              <a:t>umusoro</a:t>
            </a:r>
            <a:r>
              <a:rPr lang="en-US" dirty="0" smtClean="0"/>
              <a:t> </a:t>
            </a:r>
            <a:r>
              <a:rPr lang="en-US" dirty="0" err="1" smtClean="0"/>
              <a:t>wa</a:t>
            </a:r>
            <a:r>
              <a:rPr lang="en-US" dirty="0" smtClean="0"/>
              <a:t> 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err="1"/>
              <a:t>Ibyishyurwa</a:t>
            </a:r>
            <a:r>
              <a:rPr lang="en-US" b="1" dirty="0"/>
              <a:t> </a:t>
            </a:r>
            <a:r>
              <a:rPr lang="en-US" b="1" dirty="0" err="1"/>
              <a:t>bikurikira</a:t>
            </a:r>
            <a:r>
              <a:rPr lang="en-US" b="1" dirty="0"/>
              <a:t> </a:t>
            </a:r>
            <a:r>
              <a:rPr lang="en-US" b="1" dirty="0" err="1"/>
              <a:t>ntibibarirwa</a:t>
            </a:r>
            <a:r>
              <a:rPr lang="en-US" b="1" dirty="0"/>
              <a:t> mu </a:t>
            </a:r>
            <a:r>
              <a:rPr lang="en-US" b="1" dirty="0" err="1"/>
              <a:t>musaruro</a:t>
            </a:r>
            <a:r>
              <a:rPr lang="en-US" b="1" dirty="0"/>
              <a:t> </a:t>
            </a:r>
            <a:r>
              <a:rPr lang="en-US" b="1" dirty="0" err="1"/>
              <a:t>usoreshwa</a:t>
            </a:r>
            <a:r>
              <a:rPr lang="en-US" b="1" dirty="0"/>
              <a:t> </a:t>
            </a:r>
            <a:r>
              <a:rPr lang="en-US" b="1" dirty="0" err="1"/>
              <a:t>ukomoka</a:t>
            </a:r>
            <a:r>
              <a:rPr lang="en-US" b="1" dirty="0"/>
              <a:t>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murimo</a:t>
            </a:r>
            <a:r>
              <a:rPr lang="en-US" b="1" dirty="0"/>
              <a:t>:</a:t>
            </a:r>
            <a:endParaRPr lang="en-US" dirty="0"/>
          </a:p>
          <a:p>
            <a:r>
              <a:rPr lang="en-US" dirty="0"/>
              <a:t>1° </a:t>
            </a:r>
            <a:r>
              <a:rPr lang="en-US" dirty="0" err="1"/>
              <a:t>Iyishyurwa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isubizwa</a:t>
            </a:r>
            <a:r>
              <a:rPr lang="en-US" dirty="0"/>
              <a:t> </a:t>
            </a:r>
            <a:r>
              <a:rPr lang="en-US" dirty="0" err="1"/>
              <a:t>ry’ibyakoreshejwe</a:t>
            </a:r>
            <a:r>
              <a:rPr lang="en-US" dirty="0"/>
              <a:t> </a:t>
            </a:r>
            <a:r>
              <a:rPr lang="en-US" dirty="0" err="1"/>
              <a:t>n’umukozi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bafatanyije</a:t>
            </a:r>
            <a:r>
              <a:rPr lang="en-US" dirty="0"/>
              <a:t>:</a:t>
            </a:r>
          </a:p>
          <a:p>
            <a:r>
              <a:rPr lang="en-US" dirty="0" err="1"/>
              <a:t>a.Byose</a:t>
            </a:r>
            <a:r>
              <a:rPr lang="en-US" dirty="0"/>
              <a:t> </a:t>
            </a:r>
            <a:r>
              <a:rPr lang="en-US" dirty="0" err="1"/>
              <a:t>bigenewe</a:t>
            </a:r>
            <a:r>
              <a:rPr lang="en-US" dirty="0"/>
              <a:t> </a:t>
            </a:r>
            <a:r>
              <a:rPr lang="en-US" dirty="0" err="1"/>
              <a:t>ibikorwa</a:t>
            </a:r>
            <a:r>
              <a:rPr lang="en-US" dirty="0"/>
              <a:t> </a:t>
            </a:r>
            <a:r>
              <a:rPr lang="en-US" dirty="0" err="1"/>
              <a:t>by’umukoresha</a:t>
            </a:r>
            <a:r>
              <a:rPr lang="en-US" dirty="0"/>
              <a:t>;</a:t>
            </a:r>
          </a:p>
          <a:p>
            <a:r>
              <a:rPr lang="en-US" dirty="0" err="1"/>
              <a:t>b.Bivanwa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byagombaga</a:t>
            </a:r>
            <a:r>
              <a:rPr lang="en-US" dirty="0"/>
              <a:t> </a:t>
            </a:r>
            <a:r>
              <a:rPr lang="en-US" dirty="0" err="1"/>
              <a:t>kuvanwa</a:t>
            </a:r>
            <a:r>
              <a:rPr lang="en-US" dirty="0"/>
              <a:t>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cy’ibara</a:t>
            </a:r>
            <a:r>
              <a:rPr lang="en-US" dirty="0"/>
              <a:t> </a:t>
            </a:r>
            <a:r>
              <a:rPr lang="en-US" dirty="0" err="1"/>
              <a:t>ry’umusaruro</a:t>
            </a:r>
            <a:r>
              <a:rPr lang="en-US" dirty="0"/>
              <a:t> </a:t>
            </a:r>
            <a:r>
              <a:rPr lang="en-US" dirty="0" err="1"/>
              <a:t>w’umukozi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bikorwa</a:t>
            </a:r>
            <a:r>
              <a:rPr lang="en-US" dirty="0"/>
              <a:t> bye </a:t>
            </a:r>
            <a:r>
              <a:rPr lang="en-US" dirty="0" err="1"/>
              <a:t>byose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9839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2° </a:t>
            </a:r>
            <a:r>
              <a:rPr lang="en-US" dirty="0" err="1"/>
              <a:t>Imisanzu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ashyirira</a:t>
            </a:r>
            <a:r>
              <a:rPr lang="en-US" dirty="0"/>
              <a:t> </a:t>
            </a:r>
            <a:r>
              <a:rPr lang="en-US" dirty="0" err="1"/>
              <a:t>umukozi</a:t>
            </a:r>
            <a:r>
              <a:rPr lang="en-US" dirty="0"/>
              <a:t> mu </a:t>
            </a:r>
            <a:r>
              <a:rPr lang="en-US" dirty="0" err="1"/>
              <a:t>Rwego</a:t>
            </a:r>
            <a:r>
              <a:rPr lang="en-US" dirty="0"/>
              <a:t> </a:t>
            </a:r>
            <a:r>
              <a:rPr lang="en-US" dirty="0" err="1"/>
              <a:t>rwa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rufite</a:t>
            </a:r>
            <a:r>
              <a:rPr lang="en-US" dirty="0"/>
              <a:t> </a:t>
            </a:r>
            <a:r>
              <a:rPr lang="en-US" dirty="0" err="1"/>
              <a:t>ubwiteganyirize</a:t>
            </a:r>
            <a:r>
              <a:rPr lang="en-US" dirty="0"/>
              <a:t> mu </a:t>
            </a:r>
            <a:r>
              <a:rPr lang="en-US" dirty="0" err="1"/>
              <a:t>nshingano</a:t>
            </a:r>
            <a:r>
              <a:rPr lang="en-US" dirty="0"/>
              <a:t>;</a:t>
            </a:r>
          </a:p>
          <a:p>
            <a:r>
              <a:rPr lang="en-US" dirty="0"/>
              <a:t>3° </a:t>
            </a:r>
            <a:r>
              <a:rPr lang="en-US" dirty="0" err="1"/>
              <a:t>Ibyishyurwa</a:t>
            </a:r>
            <a:r>
              <a:rPr lang="en-US" dirty="0"/>
              <a:t> </a:t>
            </a:r>
            <a:r>
              <a:rPr lang="en-US" dirty="0" err="1"/>
              <a:t>biturutse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bwiteganyirize</a:t>
            </a:r>
            <a:r>
              <a:rPr lang="en-US" dirty="0"/>
              <a:t> </a:t>
            </a:r>
            <a:r>
              <a:rPr lang="en-US" dirty="0" err="1"/>
              <a:t>bitanzwe</a:t>
            </a:r>
            <a:r>
              <a:rPr lang="en-US" dirty="0"/>
              <a:t> </a:t>
            </a:r>
            <a:r>
              <a:rPr lang="en-US" dirty="0" err="1"/>
              <a:t>n‘Urwego</a:t>
            </a:r>
            <a:r>
              <a:rPr lang="en-US" dirty="0"/>
              <a:t> </a:t>
            </a:r>
            <a:r>
              <a:rPr lang="en-US" dirty="0" err="1"/>
              <a:t>rwa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rufite</a:t>
            </a:r>
            <a:r>
              <a:rPr lang="en-US" dirty="0"/>
              <a:t> </a:t>
            </a:r>
            <a:r>
              <a:rPr lang="en-US" dirty="0" err="1"/>
              <a:t>ubwiteganyirize</a:t>
            </a:r>
            <a:r>
              <a:rPr lang="en-US" dirty="0"/>
              <a:t> mu </a:t>
            </a:r>
            <a:r>
              <a:rPr lang="en-US" dirty="0" err="1"/>
              <a:t>nshingano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ikigega</a:t>
            </a:r>
            <a:r>
              <a:rPr lang="en-US" dirty="0"/>
              <a:t> </a:t>
            </a:r>
            <a:r>
              <a:rPr lang="en-US" dirty="0" err="1"/>
              <a:t>cya</a:t>
            </a:r>
            <a:r>
              <a:rPr lang="en-US" dirty="0"/>
              <a:t> </a:t>
            </a:r>
            <a:r>
              <a:rPr lang="en-US" dirty="0" err="1"/>
              <a:t>pansiyo</a:t>
            </a:r>
            <a:r>
              <a:rPr lang="en-US" dirty="0"/>
              <a:t> </a:t>
            </a:r>
            <a:r>
              <a:rPr lang="en-US" dirty="0" err="1"/>
              <a:t>cyemewe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62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4° </a:t>
            </a:r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wabonywe</a:t>
            </a:r>
            <a:r>
              <a:rPr lang="en-US" dirty="0"/>
              <a:t> </a:t>
            </a:r>
            <a:r>
              <a:rPr lang="en-US" dirty="0" err="1"/>
              <a:t>n’umuntu</a:t>
            </a:r>
            <a:r>
              <a:rPr lang="en-US" dirty="0"/>
              <a:t> </a:t>
            </a:r>
            <a:r>
              <a:rPr lang="en-US" dirty="0" err="1"/>
              <a:t>udafite</a:t>
            </a:r>
            <a:r>
              <a:rPr lang="en-US" dirty="0"/>
              <a:t> </a:t>
            </a:r>
            <a:r>
              <a:rPr lang="en-US" dirty="0" err="1"/>
              <a:t>ubwenegihugu</a:t>
            </a:r>
            <a:r>
              <a:rPr lang="en-US" dirty="0"/>
              <a:t> </a:t>
            </a:r>
            <a:r>
              <a:rPr lang="en-US" dirty="0" err="1"/>
              <a:t>nyarwanda</a:t>
            </a:r>
            <a:r>
              <a:rPr lang="en-US" dirty="0"/>
              <a:t> </a:t>
            </a:r>
            <a:r>
              <a:rPr lang="en-US" dirty="0" err="1"/>
              <a:t>yishyurwa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y’inyamahanga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n’umuryango</a:t>
            </a:r>
            <a:r>
              <a:rPr lang="en-US" dirty="0"/>
              <a:t> </a:t>
            </a:r>
            <a:r>
              <a:rPr lang="en-US" dirty="0" err="1"/>
              <a:t>utari</a:t>
            </a:r>
            <a:r>
              <a:rPr lang="en-US" dirty="0"/>
              <a:t> </a:t>
            </a:r>
            <a:r>
              <a:rPr lang="en-US" dirty="0" err="1"/>
              <a:t>uwa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hakurikijwe</a:t>
            </a:r>
            <a:r>
              <a:rPr lang="en-US" dirty="0"/>
              <a:t> </a:t>
            </a:r>
            <a:r>
              <a:rPr lang="en-US" dirty="0" err="1"/>
              <a:t>amasezerano</a:t>
            </a:r>
            <a:r>
              <a:rPr lang="en-US" dirty="0"/>
              <a:t> </a:t>
            </a:r>
            <a:r>
              <a:rPr lang="en-US" dirty="0" err="1"/>
              <a:t>bagiranye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y’u</a:t>
            </a:r>
            <a:r>
              <a:rPr lang="en-US" dirty="0"/>
              <a:t> Rwanda, </a:t>
            </a:r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wakiriwe</a:t>
            </a:r>
            <a:r>
              <a:rPr lang="en-US" dirty="0"/>
              <a:t> </a:t>
            </a:r>
            <a:r>
              <a:rPr lang="en-US" dirty="0" err="1"/>
              <a:t>kubera</a:t>
            </a:r>
            <a:r>
              <a:rPr lang="en-US" dirty="0"/>
              <a:t> </a:t>
            </a:r>
            <a:r>
              <a:rPr lang="en-US" dirty="0" err="1"/>
              <a:t>imirimo</a:t>
            </a:r>
            <a:r>
              <a:rPr lang="en-US" dirty="0"/>
              <a:t> </a:t>
            </a:r>
            <a:r>
              <a:rPr lang="en-US" dirty="0" err="1"/>
              <a:t>y’imfashanyo</a:t>
            </a:r>
            <a:r>
              <a:rPr lang="en-US" dirty="0"/>
              <a:t> </a:t>
            </a:r>
            <a:r>
              <a:rPr lang="en-US" dirty="0" err="1"/>
              <a:t>yakorewe</a:t>
            </a:r>
            <a:r>
              <a:rPr lang="en-US" dirty="0"/>
              <a:t> mu Rwanda</a:t>
            </a:r>
          </a:p>
          <a:p>
            <a:r>
              <a:rPr lang="en-US" dirty="0"/>
              <a:t>5° </a:t>
            </a:r>
            <a:r>
              <a:rPr lang="en-US" dirty="0" err="1"/>
              <a:t>Umusaruro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udatuye</a:t>
            </a:r>
            <a:r>
              <a:rPr lang="en-US" dirty="0"/>
              <a:t> mu Rwanda </a:t>
            </a:r>
            <a:r>
              <a:rPr lang="en-US" dirty="0" err="1"/>
              <a:t>yishyuye</a:t>
            </a:r>
            <a:r>
              <a:rPr lang="en-US" dirty="0"/>
              <a:t> </a:t>
            </a:r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giti</a:t>
            </a:r>
            <a:r>
              <a:rPr lang="en-US" dirty="0"/>
              <a:t> </a:t>
            </a:r>
            <a:r>
              <a:rPr lang="en-US" dirty="0" err="1"/>
              <a:t>cye</a:t>
            </a:r>
            <a:r>
              <a:rPr lang="en-US" dirty="0"/>
              <a:t> </a:t>
            </a:r>
            <a:r>
              <a:rPr lang="en-US" dirty="0" err="1"/>
              <a:t>udatuye</a:t>
            </a:r>
            <a:r>
              <a:rPr lang="en-US" dirty="0"/>
              <a:t> mu Rwanda </a:t>
            </a:r>
            <a:r>
              <a:rPr lang="en-US" dirty="0" err="1"/>
              <a:t>kubera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serivisi</a:t>
            </a:r>
            <a:r>
              <a:rPr lang="en-US" dirty="0"/>
              <a:t> </a:t>
            </a:r>
            <a:r>
              <a:rPr lang="en-US" dirty="0" err="1"/>
              <a:t>yakoze</a:t>
            </a:r>
            <a:r>
              <a:rPr lang="en-US" dirty="0"/>
              <a:t> mu Rwanda, </a:t>
            </a:r>
            <a:r>
              <a:rPr lang="en-US" dirty="0" err="1"/>
              <a:t>uretse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</a:t>
            </a:r>
            <a:r>
              <a:rPr lang="en-US" dirty="0" err="1"/>
              <a:t>izo</a:t>
            </a:r>
            <a:r>
              <a:rPr lang="en-US" dirty="0"/>
              <a:t> </a:t>
            </a:r>
            <a:r>
              <a:rPr lang="en-US" dirty="0" err="1"/>
              <a:t>serivisi</a:t>
            </a:r>
            <a:r>
              <a:rPr lang="en-US" dirty="0"/>
              <a:t> </a:t>
            </a:r>
            <a:r>
              <a:rPr lang="en-US" dirty="0" err="1"/>
              <a:t>zifitanye</a:t>
            </a:r>
            <a:r>
              <a:rPr lang="en-US" dirty="0"/>
              <a:t> </a:t>
            </a:r>
            <a:r>
              <a:rPr lang="en-US" dirty="0" err="1"/>
              <a:t>isano</a:t>
            </a:r>
            <a:r>
              <a:rPr lang="en-US" dirty="0"/>
              <a:t> </a:t>
            </a:r>
            <a:r>
              <a:rPr lang="en-US" dirty="0" err="1"/>
              <a:t>n’icyicaro</a:t>
            </a:r>
            <a:r>
              <a:rPr lang="en-US" dirty="0"/>
              <a:t> </a:t>
            </a:r>
            <a:r>
              <a:rPr lang="en-US" dirty="0" err="1"/>
              <a:t>gihoraho</a:t>
            </a:r>
            <a:r>
              <a:rPr lang="en-US" dirty="0"/>
              <a:t> </a:t>
            </a:r>
            <a:r>
              <a:rPr lang="en-US" dirty="0" err="1"/>
              <a:t>cy’umukoresha</a:t>
            </a:r>
            <a:r>
              <a:rPr lang="en-US" dirty="0"/>
              <a:t> mu Rwanda.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984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ABANTU BASONEWE UMUSORO WA 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Abatu</a:t>
            </a:r>
            <a:r>
              <a:rPr lang="en-US" dirty="0"/>
              <a:t> </a:t>
            </a:r>
            <a:r>
              <a:rPr lang="en-US" dirty="0" err="1"/>
              <a:t>basonewe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aba </a:t>
            </a:r>
            <a:r>
              <a:rPr lang="en-US" dirty="0" err="1"/>
              <a:t>bakurikira</a:t>
            </a:r>
            <a:r>
              <a:rPr lang="en-US" dirty="0"/>
              <a:t>:</a:t>
            </a:r>
          </a:p>
          <a:p>
            <a:r>
              <a:rPr lang="en-US" dirty="0"/>
              <a:t>1° </a:t>
            </a:r>
            <a:r>
              <a:rPr lang="en-US" dirty="0" err="1"/>
              <a:t>Umunyamahanga</a:t>
            </a:r>
            <a:r>
              <a:rPr lang="en-US" dirty="0"/>
              <a:t> </a:t>
            </a:r>
            <a:r>
              <a:rPr lang="en-US" dirty="0" err="1"/>
              <a:t>uhagarariye</a:t>
            </a:r>
            <a:r>
              <a:rPr lang="en-US" dirty="0"/>
              <a:t> </a:t>
            </a:r>
            <a:r>
              <a:rPr lang="en-US" dirty="0" err="1"/>
              <a:t>igihugu</a:t>
            </a:r>
            <a:r>
              <a:rPr lang="en-US" dirty="0"/>
              <a:t> </a:t>
            </a:r>
            <a:r>
              <a:rPr lang="en-US" dirty="0" err="1"/>
              <a:t>cye</a:t>
            </a:r>
            <a:r>
              <a:rPr lang="en-US" dirty="0"/>
              <a:t> mu Rwanda;</a:t>
            </a:r>
          </a:p>
          <a:p>
            <a:r>
              <a:rPr lang="en-US" dirty="0"/>
              <a:t>2° </a:t>
            </a:r>
            <a:r>
              <a:rPr lang="en-US" dirty="0" err="1"/>
              <a:t>Undi</a:t>
            </a:r>
            <a:r>
              <a:rPr lang="en-US" dirty="0"/>
              <a:t> </a:t>
            </a:r>
            <a:r>
              <a:rPr lang="en-US" dirty="0" err="1"/>
              <a:t>muntu</a:t>
            </a:r>
            <a:r>
              <a:rPr lang="en-US" dirty="0"/>
              <a:t> </a:t>
            </a:r>
            <a:r>
              <a:rPr lang="en-US" dirty="0" err="1"/>
              <a:t>wese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giti</a:t>
            </a:r>
            <a:r>
              <a:rPr lang="en-US" dirty="0"/>
              <a:t> </a:t>
            </a:r>
            <a:r>
              <a:rPr lang="en-US" dirty="0" err="1"/>
              <a:t>cye</a:t>
            </a:r>
            <a:r>
              <a:rPr lang="en-US" dirty="0"/>
              <a:t> </a:t>
            </a:r>
            <a:r>
              <a:rPr lang="en-US" dirty="0" err="1"/>
              <a:t>ukora</a:t>
            </a:r>
            <a:r>
              <a:rPr lang="en-US" dirty="0"/>
              <a:t> muri </a:t>
            </a:r>
            <a:r>
              <a:rPr lang="en-US" dirty="0" err="1"/>
              <a:t>Ambasade</a:t>
            </a:r>
            <a:r>
              <a:rPr lang="en-US" dirty="0"/>
              <a:t>, mu biro </a:t>
            </a:r>
            <a:r>
              <a:rPr lang="en-US" dirty="0" err="1"/>
              <a:t>bihagarariye</a:t>
            </a:r>
            <a:r>
              <a:rPr lang="en-US" dirty="0"/>
              <a:t> </a:t>
            </a:r>
            <a:r>
              <a:rPr lang="en-US" dirty="0" err="1"/>
              <a:t>igihugu</a:t>
            </a:r>
            <a:r>
              <a:rPr lang="en-US" dirty="0"/>
              <a:t> </a:t>
            </a:r>
            <a:r>
              <a:rPr lang="en-US" dirty="0" err="1"/>
              <a:t>cye</a:t>
            </a:r>
            <a:r>
              <a:rPr lang="en-US" dirty="0"/>
              <a:t> mu Rwanda, muri </a:t>
            </a:r>
            <a:r>
              <a:rPr lang="en-US" dirty="0" err="1"/>
              <a:t>Konsula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mu biro </a:t>
            </a:r>
            <a:r>
              <a:rPr lang="en-US" dirty="0" err="1"/>
              <a:t>by’iyo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y’amahanga</a:t>
            </a:r>
            <a:r>
              <a:rPr lang="en-US" dirty="0"/>
              <a:t> </a:t>
            </a:r>
            <a:r>
              <a:rPr lang="en-US" dirty="0" err="1"/>
              <a:t>bikora</a:t>
            </a:r>
            <a:r>
              <a:rPr lang="en-US" dirty="0"/>
              <a:t> </a:t>
            </a:r>
            <a:r>
              <a:rPr lang="en-US" dirty="0" err="1"/>
              <a:t>imirimo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, </a:t>
            </a:r>
            <a:r>
              <a:rPr lang="en-US" dirty="0" err="1"/>
              <a:t>w’umwenegihugu</a:t>
            </a:r>
            <a:r>
              <a:rPr lang="en-US" dirty="0"/>
              <a:t> </a:t>
            </a:r>
            <a:r>
              <a:rPr lang="en-US" dirty="0" err="1"/>
              <a:t>w’iyo</a:t>
            </a:r>
            <a:r>
              <a:rPr lang="en-US" dirty="0"/>
              <a:t> </a:t>
            </a:r>
            <a:r>
              <a:rPr lang="en-US" dirty="0" err="1"/>
              <a:t>Leta</a:t>
            </a:r>
            <a:r>
              <a:rPr lang="en-US" dirty="0"/>
              <a:t> </a:t>
            </a:r>
            <a:r>
              <a:rPr lang="en-US" dirty="0" err="1"/>
              <a:t>kandi</a:t>
            </a:r>
            <a:r>
              <a:rPr lang="en-US" dirty="0"/>
              <a:t> </a:t>
            </a:r>
            <a:r>
              <a:rPr lang="en-US" dirty="0" err="1"/>
              <a:t>ufite</a:t>
            </a:r>
            <a:r>
              <a:rPr lang="en-US" dirty="0"/>
              <a:t> </a:t>
            </a:r>
            <a:r>
              <a:rPr lang="en-US" dirty="0" err="1"/>
              <a:t>pasiporo</a:t>
            </a:r>
            <a:r>
              <a:rPr lang="en-US" dirty="0"/>
              <a:t> </a:t>
            </a:r>
            <a:r>
              <a:rPr lang="en-US" dirty="0" err="1"/>
              <a:t>y’abanyacyubahiro</a:t>
            </a:r>
            <a:r>
              <a:rPr lang="en-US" dirty="0"/>
              <a:t>;</a:t>
            </a:r>
          </a:p>
          <a:p>
            <a:r>
              <a:rPr lang="en-US" dirty="0"/>
              <a:t>3° </a:t>
            </a:r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giti</a:t>
            </a:r>
            <a:r>
              <a:rPr lang="en-US" dirty="0"/>
              <a:t> </a:t>
            </a:r>
            <a:r>
              <a:rPr lang="en-US" dirty="0" err="1"/>
              <a:t>cye</a:t>
            </a:r>
            <a:r>
              <a:rPr lang="en-US" dirty="0"/>
              <a:t>, </a:t>
            </a:r>
            <a:r>
              <a:rPr lang="en-US" dirty="0" err="1"/>
              <a:t>utari</a:t>
            </a:r>
            <a:r>
              <a:rPr lang="en-US" dirty="0"/>
              <a:t> </a:t>
            </a:r>
            <a:r>
              <a:rPr lang="en-US" dirty="0" err="1"/>
              <a:t>Umunyarwanda</a:t>
            </a:r>
            <a:r>
              <a:rPr lang="en-US" dirty="0"/>
              <a:t>, </a:t>
            </a:r>
            <a:r>
              <a:rPr lang="en-US" dirty="0" err="1"/>
              <a:t>ukoreshwa</a:t>
            </a:r>
            <a:r>
              <a:rPr lang="en-US" dirty="0"/>
              <a:t> </a:t>
            </a:r>
            <a:r>
              <a:rPr lang="en-US" dirty="0" err="1"/>
              <a:t>n’umuryango</a:t>
            </a:r>
            <a:r>
              <a:rPr lang="en-US" dirty="0"/>
              <a:t> </a:t>
            </a:r>
            <a:r>
              <a:rPr lang="en-US" dirty="0" err="1"/>
              <a:t>mpuzamahanga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495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Bara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wishyurwa</a:t>
            </a:r>
            <a:r>
              <a:rPr lang="en-US" dirty="0"/>
              <a:t> </a:t>
            </a:r>
            <a:r>
              <a:rPr lang="en-US" dirty="0" err="1"/>
              <a:t>hakurikijwe</a:t>
            </a:r>
            <a:r>
              <a:rPr lang="en-US" dirty="0"/>
              <a:t> </a:t>
            </a:r>
            <a:r>
              <a:rPr lang="en-US" dirty="0" err="1"/>
              <a:t>ibipimo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mu </a:t>
            </a:r>
            <a:r>
              <a:rPr lang="en-US" dirty="0" err="1"/>
              <a:t>mbonerahamwe</a:t>
            </a:r>
            <a:r>
              <a:rPr lang="en-US" dirty="0"/>
              <a:t> </a:t>
            </a:r>
            <a:r>
              <a:rPr lang="en-US" dirty="0" err="1"/>
              <a:t>zikurikira</a:t>
            </a:r>
            <a:r>
              <a:rPr lang="en-US" dirty="0"/>
              <a:t>:</a:t>
            </a:r>
          </a:p>
          <a:p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usoreshwa</a:t>
            </a:r>
            <a:r>
              <a:rPr lang="en-US" b="1" dirty="0"/>
              <a:t>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kwezi</a:t>
            </a:r>
            <a:r>
              <a:rPr lang="en-US" b="1" dirty="0"/>
              <a:t> mu </a:t>
            </a:r>
            <a:r>
              <a:rPr lang="en-US" b="1" dirty="0" err="1"/>
              <a:t>mafaranga</a:t>
            </a:r>
            <a:r>
              <a:rPr lang="en-US" b="1" dirty="0"/>
              <a:t> </a:t>
            </a:r>
            <a:r>
              <a:rPr lang="en-US" b="1" dirty="0" err="1"/>
              <a:t>y’amanyarwanda</a:t>
            </a:r>
            <a:r>
              <a:rPr lang="en-US" b="1" dirty="0"/>
              <a:t> (</a:t>
            </a:r>
            <a:r>
              <a:rPr lang="en-US" b="1" dirty="0" err="1"/>
              <a:t>Frw</a:t>
            </a:r>
            <a:r>
              <a:rPr lang="en-US" b="1" dirty="0"/>
              <a:t>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978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524500"/>
          <a:ext cx="8229600" cy="2677362"/>
        </p:xfrm>
        <a:graphic>
          <a:graphicData uri="http://schemas.openxmlformats.org/drawingml/2006/table">
            <a:tbl>
              <a:tblPr/>
              <a:tblGrid>
                <a:gridCol w="3086100"/>
                <a:gridCol w="2580468"/>
                <a:gridCol w="2563032"/>
              </a:tblGrid>
              <a:tr h="446227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Igipimo cy’umusoro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Igipimo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87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87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87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Kuva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209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9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9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Tugeza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209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875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1092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92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91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92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60,000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1092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60,001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F09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9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92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9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100,000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F09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10%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100,001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709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9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93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9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200,000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709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20%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200,001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209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9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095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9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Kuzamura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2097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dirty="0">
                          <a:solidFill>
                            <a:srgbClr val="000000"/>
                          </a:solidFill>
                          <a:effectLst/>
                        </a:rPr>
                        <a:t>30%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8C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586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2524500"/>
          <a:ext cx="8229600" cy="2677362"/>
        </p:xfrm>
        <a:graphic>
          <a:graphicData uri="http://schemas.openxmlformats.org/drawingml/2006/table">
            <a:tbl>
              <a:tblPr/>
              <a:tblGrid>
                <a:gridCol w="3092652"/>
                <a:gridCol w="2568474"/>
                <a:gridCol w="2568474"/>
              </a:tblGrid>
              <a:tr h="446227"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Igipimo cy’umusoro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Kugeza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84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84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84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Kuva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F09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9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9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b="1">
                          <a:solidFill>
                            <a:srgbClr val="000000"/>
                          </a:solidFill>
                          <a:effectLst/>
                        </a:rPr>
                        <a:t>Kugeza</a:t>
                      </a:r>
                      <a:endParaRPr lang="en-US" sz="170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T="91440" marB="91440">
                    <a:lnL w="9525" cap="flat" cmpd="sng" algn="ctr">
                      <a:solidFill>
                        <a:srgbClr val="F09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 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0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8471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6089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89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96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89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720,000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6089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F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4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4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720,001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108B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8B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89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8B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1,200,000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108B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E5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10%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9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4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1,200,001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608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8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8B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8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2,400,000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608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20%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3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6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6227"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2,400,001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B08D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8D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8C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8D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>
                          <a:solidFill>
                            <a:srgbClr val="000000"/>
                          </a:solidFill>
                          <a:effectLst/>
                        </a:rPr>
                        <a:t>Kuzamura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B08D7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700" dirty="0">
                          <a:solidFill>
                            <a:srgbClr val="000000"/>
                          </a:solidFill>
                          <a:effectLst/>
                        </a:rPr>
                        <a:t>30%</a:t>
                      </a:r>
                    </a:p>
                  </a:txBody>
                  <a:tcPr marT="91440" marB="91440">
                    <a:lnL w="9525" cap="flat" cmpd="sng" algn="ctr">
                      <a:solidFill>
                        <a:srgbClr val="D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0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80E7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0E8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2524125"/>
            <a:ext cx="9144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Roboto"/>
                <a:cs typeface="Arial" pitchFamily="34" charset="0"/>
              </a:rPr>
              <a:t>Umusoro usoreshwa ku mwaka mu mafaranga y’amanyarwanda (Frw)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8137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Menyekanisha</a:t>
            </a:r>
            <a:r>
              <a:rPr lang="en-US" b="1" dirty="0"/>
              <a:t>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(TPR) </a:t>
            </a:r>
            <a:r>
              <a:rPr lang="en-US" dirty="0" err="1"/>
              <a:t>umenyekanishwa</a:t>
            </a:r>
            <a:r>
              <a:rPr lang="en-US" dirty="0"/>
              <a:t> </a:t>
            </a:r>
            <a:r>
              <a:rPr lang="en-US" dirty="0" err="1"/>
              <a:t>ukanishyurwa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kwezi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gihembwe</a:t>
            </a:r>
            <a:r>
              <a:rPr lang="en-US" dirty="0"/>
              <a:t>. Mu </a:t>
            </a:r>
            <a:r>
              <a:rPr lang="en-US" dirty="0" err="1"/>
              <a:t>rwego</a:t>
            </a:r>
            <a:r>
              <a:rPr lang="en-US" dirty="0"/>
              <a:t> </a:t>
            </a:r>
            <a:r>
              <a:rPr lang="en-US" dirty="0" err="1"/>
              <a:t>rwo</a:t>
            </a:r>
            <a:r>
              <a:rPr lang="en-US" dirty="0"/>
              <a:t> </a:t>
            </a:r>
            <a:r>
              <a:rPr lang="en-US" dirty="0" err="1"/>
              <a:t>korohereza</a:t>
            </a:r>
            <a:r>
              <a:rPr lang="en-US" dirty="0"/>
              <a:t> </a:t>
            </a:r>
            <a:r>
              <a:rPr lang="en-US" dirty="0" err="1"/>
              <a:t>abasora</a:t>
            </a:r>
            <a:r>
              <a:rPr lang="en-US" dirty="0"/>
              <a:t>, </a:t>
            </a:r>
            <a:r>
              <a:rPr lang="en-US" dirty="0" err="1"/>
              <a:t>Ikigo</a:t>
            </a:r>
            <a:r>
              <a:rPr lang="en-US" dirty="0"/>
              <a:t> </a:t>
            </a:r>
            <a:r>
              <a:rPr lang="en-US" dirty="0" err="1"/>
              <a:t>cy’Imisoro</a:t>
            </a:r>
            <a:r>
              <a:rPr lang="en-US" dirty="0"/>
              <a:t> </a:t>
            </a:r>
            <a:r>
              <a:rPr lang="en-US" dirty="0" err="1"/>
              <a:t>n’Amahoro</a:t>
            </a:r>
            <a:r>
              <a:rPr lang="en-US" dirty="0"/>
              <a:t> </a:t>
            </a:r>
            <a:r>
              <a:rPr lang="en-US" dirty="0" err="1"/>
              <a:t>gifatanyije</a:t>
            </a:r>
            <a:r>
              <a:rPr lang="en-US" dirty="0"/>
              <a:t> </a:t>
            </a:r>
            <a:r>
              <a:rPr lang="en-US" dirty="0" err="1"/>
              <a:t>n’Ikigo</a:t>
            </a:r>
            <a:r>
              <a:rPr lang="en-US" dirty="0"/>
              <a:t> </a:t>
            </a:r>
            <a:r>
              <a:rPr lang="en-US" dirty="0" err="1"/>
              <a:t>cy’Ubwishingizi</a:t>
            </a:r>
            <a:r>
              <a:rPr lang="en-US" dirty="0"/>
              <a:t> </a:t>
            </a:r>
            <a:r>
              <a:rPr lang="en-US" dirty="0" err="1"/>
              <a:t>bw’Abakozi</a:t>
            </a:r>
            <a:r>
              <a:rPr lang="en-US" dirty="0"/>
              <a:t> (RSSB) </a:t>
            </a:r>
            <a:r>
              <a:rPr lang="en-US" dirty="0" err="1"/>
              <a:t>bashyizeho</a:t>
            </a:r>
            <a:r>
              <a:rPr lang="en-US" dirty="0"/>
              <a:t> </a:t>
            </a:r>
            <a:r>
              <a:rPr lang="en-US" dirty="0" err="1"/>
              <a:t>sisiteme</a:t>
            </a:r>
            <a:r>
              <a:rPr lang="en-US" dirty="0"/>
              <a:t> </a:t>
            </a:r>
            <a:r>
              <a:rPr lang="en-US" dirty="0" err="1"/>
              <a:t>ikomatanyije</a:t>
            </a:r>
            <a:r>
              <a:rPr lang="en-US" dirty="0"/>
              <a:t> </a:t>
            </a:r>
            <a:r>
              <a:rPr lang="en-US" dirty="0" err="1"/>
              <a:t>izwi</a:t>
            </a:r>
            <a:r>
              <a:rPr lang="en-US" dirty="0"/>
              <a:t> </a:t>
            </a:r>
            <a:r>
              <a:rPr lang="en-US" dirty="0" err="1"/>
              <a:t>nka</a:t>
            </a:r>
            <a:r>
              <a:rPr lang="en-US" dirty="0"/>
              <a:t> </a:t>
            </a:r>
            <a:r>
              <a:rPr lang="en-US" dirty="0" err="1"/>
              <a:t>Ishema</a:t>
            </a:r>
            <a:r>
              <a:rPr lang="en-US" dirty="0"/>
              <a:t> </a:t>
            </a:r>
            <a:r>
              <a:rPr lang="en-US" dirty="0" err="1"/>
              <a:t>ikoreshwa</a:t>
            </a:r>
            <a:r>
              <a:rPr lang="en-US" dirty="0"/>
              <a:t> mu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icyarimwe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n’imisanzu</a:t>
            </a:r>
            <a:r>
              <a:rPr lang="en-US" dirty="0"/>
              <a:t> </a:t>
            </a:r>
            <a:r>
              <a:rPr lang="en-US" dirty="0" err="1"/>
              <a:t>y’ubwiteganyirize</a:t>
            </a:r>
            <a:r>
              <a:rPr lang="en-US" dirty="0"/>
              <a:t> </a:t>
            </a:r>
            <a:r>
              <a:rPr lang="en-US" dirty="0" err="1"/>
              <a:t>bw’abakozi</a:t>
            </a:r>
            <a:r>
              <a:rPr lang="en-US" dirty="0"/>
              <a:t>. </a:t>
            </a:r>
            <a:r>
              <a:rPr lang="en-US" dirty="0" err="1"/>
              <a:t>Cyakora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sisiteme</a:t>
            </a:r>
            <a:r>
              <a:rPr lang="en-US" dirty="0"/>
              <a:t> </a:t>
            </a:r>
            <a:r>
              <a:rPr lang="en-US" dirty="0" err="1"/>
              <a:t>ntabwo</a:t>
            </a:r>
            <a:r>
              <a:rPr lang="en-US" dirty="0"/>
              <a:t> </a:t>
            </a:r>
            <a:r>
              <a:rPr lang="en-US" dirty="0" err="1"/>
              <a:t>ikoreshwa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batanga</a:t>
            </a:r>
            <a:r>
              <a:rPr lang="en-US" dirty="0"/>
              <a:t> </a:t>
            </a:r>
            <a:r>
              <a:rPr lang="en-US" dirty="0" err="1"/>
              <a:t>imisanzu</a:t>
            </a:r>
            <a:r>
              <a:rPr lang="en-US" dirty="0"/>
              <a:t> </a:t>
            </a:r>
            <a:r>
              <a:rPr lang="en-US" dirty="0" err="1"/>
              <a:t>y’izabukuru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bushake</a:t>
            </a:r>
            <a:r>
              <a:rPr lang="en-US" dirty="0"/>
              <a:t> </a:t>
            </a:r>
            <a:r>
              <a:rPr lang="en-US" dirty="0" err="1"/>
              <a:t>bwabo</a:t>
            </a:r>
            <a:r>
              <a:rPr lang="en-US" dirty="0"/>
              <a:t>. </a:t>
            </a:r>
            <a:r>
              <a:rPr lang="en-US" dirty="0" err="1"/>
              <a:t>Cyakora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sisiteme</a:t>
            </a:r>
            <a:r>
              <a:rPr lang="en-US" dirty="0"/>
              <a:t> </a:t>
            </a:r>
            <a:r>
              <a:rPr lang="en-US" dirty="0" err="1"/>
              <a:t>isanzweho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RRA </a:t>
            </a:r>
            <a:r>
              <a:rPr lang="en-US" dirty="0" err="1"/>
              <a:t>aho</a:t>
            </a:r>
            <a:r>
              <a:rPr lang="en-US" dirty="0"/>
              <a:t> </a:t>
            </a:r>
            <a:r>
              <a:rPr lang="en-US" dirty="0" err="1"/>
              <a:t>umukoresha</a:t>
            </a:r>
            <a:r>
              <a:rPr lang="en-US" dirty="0"/>
              <a:t> </a:t>
            </a:r>
            <a:r>
              <a:rPr lang="en-US" dirty="0" err="1"/>
              <a:t>ashobora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n’imisanzu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RSSB </a:t>
            </a:r>
            <a:r>
              <a:rPr lang="en-US" dirty="0" err="1"/>
              <a:t>nayo</a:t>
            </a:r>
            <a:r>
              <a:rPr lang="en-US" dirty="0"/>
              <a:t> </a:t>
            </a:r>
            <a:r>
              <a:rPr lang="en-US" dirty="0" err="1"/>
              <a:t>iracyakora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07955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RRA </a:t>
            </a:r>
            <a:r>
              <a:rPr lang="en-US" dirty="0" err="1"/>
              <a:t>igira</a:t>
            </a:r>
            <a:r>
              <a:rPr lang="en-US" dirty="0"/>
              <a:t> </a:t>
            </a:r>
            <a:r>
              <a:rPr lang="en-US" dirty="0" err="1"/>
              <a:t>inama</a:t>
            </a:r>
            <a:r>
              <a:rPr lang="en-US" dirty="0"/>
              <a:t> </a:t>
            </a:r>
            <a:r>
              <a:rPr lang="en-US" dirty="0" err="1"/>
              <a:t>abakoresha</a:t>
            </a:r>
            <a:r>
              <a:rPr lang="en-US" dirty="0"/>
              <a:t> </a:t>
            </a:r>
            <a:r>
              <a:rPr lang="en-US" dirty="0" err="1"/>
              <a:t>bose</a:t>
            </a:r>
            <a:r>
              <a:rPr lang="en-US" dirty="0"/>
              <a:t> </a:t>
            </a:r>
            <a:r>
              <a:rPr lang="en-US" dirty="0" err="1"/>
              <a:t>kwitabira</a:t>
            </a:r>
            <a:r>
              <a:rPr lang="en-US" dirty="0"/>
              <a:t> </a:t>
            </a:r>
            <a:r>
              <a:rPr lang="en-US" dirty="0" err="1"/>
              <a:t>gukoresha</a:t>
            </a:r>
            <a:r>
              <a:rPr lang="en-US" dirty="0"/>
              <a:t> </a:t>
            </a:r>
            <a:r>
              <a:rPr lang="en-US" dirty="0" err="1"/>
              <a:t>sisiteme</a:t>
            </a:r>
            <a:r>
              <a:rPr lang="en-US" dirty="0"/>
              <a:t> </a:t>
            </a:r>
            <a:r>
              <a:rPr lang="en-US" dirty="0" err="1"/>
              <a:t>ikomatanyije</a:t>
            </a:r>
            <a:r>
              <a:rPr lang="en-US" dirty="0"/>
              <a:t> </a:t>
            </a:r>
            <a:r>
              <a:rPr lang="en-US" dirty="0" err="1"/>
              <a:t>ndetse</a:t>
            </a:r>
            <a:r>
              <a:rPr lang="en-US" dirty="0"/>
              <a:t> </a:t>
            </a:r>
            <a:r>
              <a:rPr lang="en-US" dirty="0" err="1"/>
              <a:t>n’abakoresha</a:t>
            </a:r>
            <a:r>
              <a:rPr lang="en-US" dirty="0"/>
              <a:t> </a:t>
            </a:r>
            <a:r>
              <a:rPr lang="en-US" dirty="0" err="1"/>
              <a:t>bashya</a:t>
            </a:r>
            <a:r>
              <a:rPr lang="en-US" dirty="0"/>
              <a:t> </a:t>
            </a:r>
            <a:r>
              <a:rPr lang="en-US" dirty="0" err="1"/>
              <a:t>bashishikarizwa</a:t>
            </a:r>
            <a:r>
              <a:rPr lang="en-US" dirty="0"/>
              <a:t> </a:t>
            </a:r>
            <a:r>
              <a:rPr lang="en-US" dirty="0" err="1"/>
              <a:t>gutangira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murimo</a:t>
            </a:r>
            <a:r>
              <a:rPr lang="en-US" dirty="0"/>
              <a:t> </a:t>
            </a:r>
            <a:r>
              <a:rPr lang="en-US" dirty="0" err="1"/>
              <a:t>n’imisanzu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RSSB </a:t>
            </a:r>
            <a:r>
              <a:rPr lang="en-US" dirty="0" err="1"/>
              <a:t>bakoresheje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sisteme</a:t>
            </a:r>
            <a:r>
              <a:rPr lang="en-US" dirty="0"/>
              <a:t> </a:t>
            </a:r>
            <a:r>
              <a:rPr lang="en-US" dirty="0" err="1"/>
              <a:t>ikomatanyije</a:t>
            </a:r>
            <a:r>
              <a:rPr lang="en-US" dirty="0"/>
              <a:t>.</a:t>
            </a:r>
          </a:p>
          <a:p>
            <a:r>
              <a:rPr lang="en-US" dirty="0" err="1"/>
              <a:t>Kugira</a:t>
            </a:r>
            <a:r>
              <a:rPr lang="en-US" dirty="0"/>
              <a:t> </a:t>
            </a:r>
            <a:r>
              <a:rPr lang="en-US" dirty="0" err="1"/>
              <a:t>ngo</a:t>
            </a:r>
            <a:r>
              <a:rPr lang="en-US" dirty="0"/>
              <a:t> </a:t>
            </a:r>
            <a:r>
              <a:rPr lang="en-US" dirty="0" err="1"/>
              <a:t>abasora</a:t>
            </a:r>
            <a:r>
              <a:rPr lang="en-US" dirty="0"/>
              <a:t> </a:t>
            </a:r>
            <a:r>
              <a:rPr lang="en-US" dirty="0" err="1"/>
              <a:t>bemererwe</a:t>
            </a:r>
            <a:r>
              <a:rPr lang="en-US" dirty="0"/>
              <a:t> </a:t>
            </a:r>
            <a:r>
              <a:rPr lang="en-US" dirty="0" err="1"/>
              <a:t>gukoresha</a:t>
            </a:r>
            <a:r>
              <a:rPr lang="en-US" dirty="0"/>
              <a:t> </a:t>
            </a:r>
            <a:r>
              <a:rPr lang="en-US" dirty="0" err="1"/>
              <a:t>iyi</a:t>
            </a:r>
            <a:r>
              <a:rPr lang="en-US" dirty="0"/>
              <a:t> </a:t>
            </a:r>
            <a:r>
              <a:rPr lang="en-US" dirty="0" err="1"/>
              <a:t>sisiteme</a:t>
            </a:r>
            <a:r>
              <a:rPr lang="en-US" dirty="0"/>
              <a:t> </a:t>
            </a:r>
            <a:r>
              <a:rPr lang="en-US" dirty="0" err="1"/>
              <a:t>ikomatanyije</a:t>
            </a:r>
            <a:r>
              <a:rPr lang="en-US" dirty="0"/>
              <a:t>, </a:t>
            </a:r>
            <a:r>
              <a:rPr lang="en-US" dirty="0" err="1"/>
              <a:t>basabwa</a:t>
            </a:r>
            <a:r>
              <a:rPr lang="en-US" dirty="0"/>
              <a:t> </a:t>
            </a:r>
            <a:r>
              <a:rPr lang="en-US" dirty="0" err="1"/>
              <a:t>kubanza</a:t>
            </a:r>
            <a:r>
              <a:rPr lang="en-US" dirty="0"/>
              <a:t> </a:t>
            </a:r>
            <a:r>
              <a:rPr lang="en-US" dirty="0" err="1"/>
              <a:t>kwiyandikisha</a:t>
            </a:r>
            <a:r>
              <a:rPr lang="en-US" dirty="0"/>
              <a:t> </a:t>
            </a:r>
            <a:r>
              <a:rPr lang="en-US" dirty="0" err="1"/>
              <a:t>kui</a:t>
            </a:r>
            <a:r>
              <a:rPr lang="en-US" dirty="0"/>
              <a:t> biro </a:t>
            </a:r>
            <a:r>
              <a:rPr lang="en-US" dirty="0" err="1"/>
              <a:t>bya</a:t>
            </a:r>
            <a:r>
              <a:rPr lang="en-US" dirty="0"/>
              <a:t> RRA </a:t>
            </a:r>
            <a:r>
              <a:rPr lang="en-US" dirty="0" err="1"/>
              <a:t>bibegereye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bagahamagara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murongo</a:t>
            </a:r>
            <a:r>
              <a:rPr lang="en-US" dirty="0"/>
              <a:t> </a:t>
            </a:r>
            <a:r>
              <a:rPr lang="en-US" dirty="0" err="1"/>
              <a:t>utishyurwa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RRA </a:t>
            </a:r>
            <a:r>
              <a:rPr lang="en-US" dirty="0" err="1"/>
              <a:t>ariwo</a:t>
            </a:r>
            <a:r>
              <a:rPr lang="en-US" dirty="0"/>
              <a:t> 3004.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hakoreshejwe</a:t>
            </a:r>
            <a:r>
              <a:rPr lang="en-US" dirty="0"/>
              <a:t> </a:t>
            </a:r>
            <a:r>
              <a:rPr lang="en-US" dirty="0" err="1"/>
              <a:t>ubu</a:t>
            </a:r>
            <a:r>
              <a:rPr lang="en-US" dirty="0"/>
              <a:t> </a:t>
            </a:r>
            <a:r>
              <a:rPr lang="en-US" dirty="0" err="1"/>
              <a:t>buryo</a:t>
            </a:r>
            <a:r>
              <a:rPr lang="en-US" dirty="0"/>
              <a:t> </a:t>
            </a:r>
            <a:r>
              <a:rPr lang="en-US" dirty="0" err="1"/>
              <a:t>bukomatanyije</a:t>
            </a:r>
            <a:r>
              <a:rPr lang="en-US" dirty="0"/>
              <a:t>,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n’uko</a:t>
            </a:r>
            <a:r>
              <a:rPr lang="en-US" dirty="0"/>
              <a:t> </a:t>
            </a:r>
            <a:r>
              <a:rPr lang="en-US" dirty="0" err="1"/>
              <a:t>indi</a:t>
            </a:r>
            <a:r>
              <a:rPr lang="en-US" dirty="0"/>
              <a:t> </a:t>
            </a:r>
            <a:r>
              <a:rPr lang="en-US" dirty="0" err="1"/>
              <a:t>misoro</a:t>
            </a:r>
            <a:r>
              <a:rPr lang="en-US" dirty="0"/>
              <a:t> </a:t>
            </a:r>
            <a:r>
              <a:rPr lang="en-US" dirty="0" err="1"/>
              <a:t>yose</a:t>
            </a:r>
            <a:r>
              <a:rPr lang="en-US" dirty="0"/>
              <a:t> </a:t>
            </a:r>
            <a:r>
              <a:rPr lang="en-US" dirty="0" err="1"/>
              <a:t>y’imbere</a:t>
            </a:r>
            <a:r>
              <a:rPr lang="en-US" dirty="0"/>
              <a:t> mu </a:t>
            </a:r>
            <a:r>
              <a:rPr lang="en-US" dirty="0" err="1"/>
              <a:t>gihugu</a:t>
            </a:r>
            <a:r>
              <a:rPr lang="en-US" dirty="0"/>
              <a:t> </a:t>
            </a:r>
            <a:r>
              <a:rPr lang="en-US" dirty="0" err="1"/>
              <a:t>imenyekanishwa</a:t>
            </a:r>
            <a:r>
              <a:rPr lang="en-US" dirty="0"/>
              <a:t>, </a:t>
            </a:r>
            <a:r>
              <a:rPr lang="en-US" dirty="0" err="1"/>
              <a:t>bikorerwa</a:t>
            </a:r>
            <a:r>
              <a:rPr lang="en-US" dirty="0"/>
              <a:t> muri </a:t>
            </a:r>
            <a:r>
              <a:rPr lang="en-US" dirty="0" err="1"/>
              <a:t>sisiteme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E-Tax.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785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IBIHANO KU MAKOSA AREBENA N’UMUSORO WA 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bihabwa</a:t>
            </a:r>
            <a:r>
              <a:rPr lang="en-US" dirty="0"/>
              <a:t> </a:t>
            </a:r>
            <a:r>
              <a:rPr lang="en-US" dirty="0" err="1"/>
              <a:t>abasora</a:t>
            </a:r>
            <a:r>
              <a:rPr lang="en-US" dirty="0"/>
              <a:t> </a:t>
            </a:r>
            <a:r>
              <a:rPr lang="en-US" dirty="0" err="1"/>
              <a:t>batubahirije</a:t>
            </a:r>
            <a:r>
              <a:rPr lang="en-US" dirty="0"/>
              <a:t> </a:t>
            </a:r>
            <a:r>
              <a:rPr lang="en-US" dirty="0" err="1"/>
              <a:t>amategeko</a:t>
            </a:r>
            <a:r>
              <a:rPr lang="en-US" dirty="0"/>
              <a:t> </a:t>
            </a:r>
            <a:r>
              <a:rPr lang="en-US" dirty="0" err="1"/>
              <a:t>arebana</a:t>
            </a:r>
            <a:r>
              <a:rPr lang="en-US" dirty="0"/>
              <a:t> </a:t>
            </a:r>
            <a:r>
              <a:rPr lang="en-US" dirty="0" err="1"/>
              <a:t>n’umusoro</a:t>
            </a:r>
            <a:r>
              <a:rPr lang="en-US" dirty="0"/>
              <a:t> </a:t>
            </a:r>
            <a:r>
              <a:rPr lang="en-US" dirty="0" err="1"/>
              <a:t>ukomoka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musaruro</a:t>
            </a:r>
            <a:r>
              <a:rPr lang="en-US" dirty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/>
              <a:t>n’ibihano</a:t>
            </a:r>
            <a:r>
              <a:rPr lang="en-US" dirty="0"/>
              <a:t> </a:t>
            </a:r>
            <a:r>
              <a:rPr lang="en-US" dirty="0" err="1"/>
              <a:t>bitangwa</a:t>
            </a:r>
            <a:r>
              <a:rPr lang="en-US" dirty="0"/>
              <a:t> muri </a:t>
            </a:r>
            <a:r>
              <a:rPr lang="en-US" dirty="0" err="1"/>
              <a:t>rusange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yindi</a:t>
            </a:r>
            <a:r>
              <a:rPr lang="en-US" dirty="0"/>
              <a:t> </a:t>
            </a:r>
            <a:r>
              <a:rPr lang="en-US" dirty="0" err="1"/>
              <a:t>misoro</a:t>
            </a:r>
            <a:r>
              <a:rPr lang="en-US" dirty="0"/>
              <a:t> </a:t>
            </a:r>
            <a:r>
              <a:rPr lang="en-US" dirty="0" err="1"/>
              <a:t>y’imbere</a:t>
            </a:r>
            <a:r>
              <a:rPr lang="en-US" dirty="0"/>
              <a:t> mu </a:t>
            </a:r>
            <a:r>
              <a:rPr lang="en-US" dirty="0" err="1"/>
              <a:t>gihugu</a:t>
            </a:r>
            <a:r>
              <a:rPr lang="en-US" dirty="0"/>
              <a:t>. </a:t>
            </a:r>
            <a:r>
              <a:rPr lang="en-US" dirty="0" err="1"/>
              <a:t>Uwatinze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ahabwa</a:t>
            </a:r>
            <a:r>
              <a:rPr lang="en-US" dirty="0"/>
              <a:t> </a:t>
            </a:r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n’inyungu</a:t>
            </a:r>
            <a:r>
              <a:rPr lang="en-US" dirty="0"/>
              <a:t> </a:t>
            </a:r>
            <a:r>
              <a:rPr lang="en-US" dirty="0" err="1"/>
              <a:t>z’ubukererwe</a:t>
            </a:r>
            <a:r>
              <a:rPr lang="en-US" dirty="0"/>
              <a:t>. </a:t>
            </a:r>
            <a:r>
              <a:rPr lang="en-US" dirty="0" err="1"/>
              <a:t>Ibyo</a:t>
            </a:r>
            <a:r>
              <a:rPr lang="en-US" dirty="0"/>
              <a:t> </a:t>
            </a:r>
            <a:r>
              <a:rPr lang="en-US" dirty="0" err="1"/>
              <a:t>bihano</a:t>
            </a:r>
            <a:r>
              <a:rPr lang="en-US" dirty="0"/>
              <a:t> </a:t>
            </a:r>
            <a:r>
              <a:rPr lang="en-US" dirty="0" err="1"/>
              <a:t>birimo</a:t>
            </a:r>
            <a:r>
              <a:rPr lang="en-US" dirty="0"/>
              <a:t>:</a:t>
            </a:r>
          </a:p>
          <a:p>
            <a:r>
              <a:rPr lang="en-US" dirty="0" err="1"/>
              <a:t>Ibijyanye</a:t>
            </a:r>
            <a:r>
              <a:rPr lang="en-US" dirty="0"/>
              <a:t> no </a:t>
            </a:r>
            <a:r>
              <a:rPr lang="en-US" dirty="0" err="1"/>
              <a:t>gukererwa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endParaRPr lang="en-US" dirty="0"/>
          </a:p>
          <a:p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bijyanye</a:t>
            </a:r>
            <a:r>
              <a:rPr lang="en-US" dirty="0"/>
              <a:t> no </a:t>
            </a:r>
            <a:r>
              <a:rPr lang="en-US" dirty="0" err="1"/>
              <a:t>gukererwa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 </a:t>
            </a:r>
            <a:r>
              <a:rPr lang="en-US" dirty="0" err="1"/>
              <a:t>umusoro</a:t>
            </a:r>
            <a:endParaRPr lang="en-US" dirty="0"/>
          </a:p>
          <a:p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bijyanye</a:t>
            </a:r>
            <a:r>
              <a:rPr lang="en-US" dirty="0"/>
              <a:t> no </a:t>
            </a:r>
            <a:r>
              <a:rPr lang="en-US" dirty="0" err="1"/>
              <a:t>kutamenyekanisha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kutishyura</a:t>
            </a:r>
            <a:r>
              <a:rPr lang="en-US" dirty="0"/>
              <a:t> </a:t>
            </a:r>
            <a:r>
              <a:rPr lang="en-US" dirty="0" err="1"/>
              <a:t>umusoro</a:t>
            </a:r>
            <a:endParaRPr lang="en-US" dirty="0"/>
          </a:p>
          <a:p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bijyanye</a:t>
            </a:r>
            <a:r>
              <a:rPr lang="en-US" dirty="0"/>
              <a:t> no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muto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wari</a:t>
            </a:r>
            <a:r>
              <a:rPr lang="en-US" dirty="0"/>
              <a:t> </a:t>
            </a:r>
            <a:r>
              <a:rPr lang="en-US" dirty="0" err="1"/>
              <a:t>uteganyijwe</a:t>
            </a:r>
            <a:endParaRPr lang="en-US" dirty="0"/>
          </a:p>
          <a:p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bijyanye</a:t>
            </a:r>
            <a:r>
              <a:rPr lang="en-US" dirty="0"/>
              <a:t> no </a:t>
            </a:r>
            <a:r>
              <a:rPr lang="en-US" dirty="0" err="1"/>
              <a:t>kwishyura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muto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wari</a:t>
            </a:r>
            <a:r>
              <a:rPr lang="en-US" dirty="0"/>
              <a:t> </a:t>
            </a:r>
            <a:r>
              <a:rPr lang="en-US" dirty="0" err="1"/>
              <a:t>uteganyijwe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6594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a. </a:t>
            </a:r>
            <a:r>
              <a:rPr lang="en-US" b="1" dirty="0" err="1"/>
              <a:t>Ibihano</a:t>
            </a:r>
            <a:r>
              <a:rPr lang="en-US" b="1" dirty="0"/>
              <a:t> </a:t>
            </a:r>
            <a:r>
              <a:rPr lang="en-US" b="1" dirty="0" err="1"/>
              <a:t>n’amande</a:t>
            </a:r>
            <a:r>
              <a:rPr lang="en-US" b="1" dirty="0"/>
              <a:t> </a:t>
            </a:r>
            <a:r>
              <a:rPr lang="en-US" b="1" dirty="0" err="1"/>
              <a:t>y’ubukererwe</a:t>
            </a:r>
            <a:r>
              <a:rPr lang="en-US" b="1" dirty="0"/>
              <a:t> </a:t>
            </a:r>
            <a:r>
              <a:rPr lang="en-US" b="1" dirty="0" err="1"/>
              <a:t>bwo</a:t>
            </a:r>
            <a:r>
              <a:rPr lang="en-US" b="1" dirty="0"/>
              <a:t> </a:t>
            </a:r>
            <a:r>
              <a:rPr lang="en-US" b="1" dirty="0" err="1"/>
              <a:t>kumenyekanisha</a:t>
            </a:r>
            <a:r>
              <a:rPr lang="en-US" b="1" dirty="0"/>
              <a:t> no </a:t>
            </a:r>
            <a:r>
              <a:rPr lang="en-US" b="1" dirty="0" err="1"/>
              <a:t>kwishyura</a:t>
            </a:r>
            <a:r>
              <a:rPr lang="en-US" b="1" dirty="0"/>
              <a:t>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endParaRPr lang="en-US" dirty="0"/>
          </a:p>
          <a:p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wese</a:t>
            </a:r>
            <a:r>
              <a:rPr lang="en-US" dirty="0"/>
              <a:t> </a:t>
            </a:r>
            <a:r>
              <a:rPr lang="en-US" dirty="0" err="1"/>
              <a:t>ukora</a:t>
            </a:r>
            <a:r>
              <a:rPr lang="en-US" dirty="0"/>
              <a:t> </a:t>
            </a:r>
            <a:r>
              <a:rPr lang="en-US" dirty="0" err="1"/>
              <a:t>rimwe</a:t>
            </a:r>
            <a:r>
              <a:rPr lang="en-US" dirty="0"/>
              <a:t> mu makossa </a:t>
            </a:r>
            <a:r>
              <a:rPr lang="en-US" dirty="0" err="1"/>
              <a:t>yavuzwe</a:t>
            </a:r>
            <a:r>
              <a:rPr lang="en-US" dirty="0"/>
              <a:t> </a:t>
            </a:r>
            <a:r>
              <a:rPr lang="en-US" dirty="0" err="1"/>
              <a:t>haruguru</a:t>
            </a:r>
            <a:r>
              <a:rPr lang="en-US" dirty="0"/>
              <a:t> </a:t>
            </a:r>
            <a:r>
              <a:rPr lang="en-US" dirty="0" err="1"/>
              <a:t>arebana</a:t>
            </a:r>
            <a:r>
              <a:rPr lang="en-US" dirty="0"/>
              <a:t> </a:t>
            </a:r>
            <a:r>
              <a:rPr lang="en-US" dirty="0" err="1"/>
              <a:t>n’umusoro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TPR, </a:t>
            </a:r>
            <a:r>
              <a:rPr lang="en-US" dirty="0" err="1"/>
              <a:t>ahabwa</a:t>
            </a:r>
            <a:r>
              <a:rPr lang="en-US" dirty="0"/>
              <a:t> </a:t>
            </a:r>
            <a:r>
              <a:rPr lang="en-US" dirty="0" err="1"/>
              <a:t>ibihano</a:t>
            </a:r>
            <a:r>
              <a:rPr lang="en-US" dirty="0"/>
              <a:t> </a:t>
            </a:r>
            <a:r>
              <a:rPr lang="en-US" dirty="0" err="1"/>
              <a:t>bidahinduka</a:t>
            </a:r>
            <a:r>
              <a:rPr lang="en-US" dirty="0"/>
              <a:t> </a:t>
            </a:r>
            <a:r>
              <a:rPr lang="en-US" dirty="0" err="1"/>
              <a:t>hakurikijwe</a:t>
            </a:r>
            <a:r>
              <a:rPr lang="en-US" dirty="0"/>
              <a:t> </a:t>
            </a:r>
            <a:r>
              <a:rPr lang="en-US" dirty="0" err="1"/>
              <a:t>ibyiciro</a:t>
            </a:r>
            <a:r>
              <a:rPr lang="en-US" dirty="0"/>
              <a:t> </a:t>
            </a:r>
            <a:r>
              <a:rPr lang="en-US" dirty="0" err="1"/>
              <a:t>bikurikira</a:t>
            </a:r>
            <a:r>
              <a:rPr lang="en-US" dirty="0"/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7737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85775" y="1973421"/>
          <a:ext cx="8172450" cy="3779520"/>
        </p:xfrm>
        <a:graphic>
          <a:graphicData uri="http://schemas.openxmlformats.org/drawingml/2006/table">
            <a:tbl>
              <a:tblPr/>
              <a:tblGrid>
                <a:gridCol w="1990273"/>
                <a:gridCol w="6182177"/>
              </a:tblGrid>
              <a:tr h="219075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Ibihano bidahinduka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Usora urebwa n’igihano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7152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Amafaranga 50,000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205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5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5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Umuntu wese udakora ibikorwa bibyara inyungu cyangwa umusoreshwa ufite igicuruzo kiri hejuru ya miliyoni 2 z’amanyarwanda (FRW 2,000,000) ariko kitarenze miliyoni 20 z’amanyarwanda (FRW 20,000,000) ku mwaka.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205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DC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27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Amafaranga 300,000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E0E4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E4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054C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E4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usora ari ikigo cya Leta cyangwa umuryango udaharanira inyungu, kandi uwo musoreshwa akaba afite igicuruzo kirengeje miliyoni 20 z’amanyarwanda ku mwaka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E0E4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Amafaranga 500,000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80C4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80C4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E4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C4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Iyo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usora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yamenyeshejwe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na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RRA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yashyizwe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mu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cyiciro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cy’abasora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banini</a:t>
                      </a:r>
                      <a:endParaRPr lang="en-US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80C44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0E5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85775" y="19732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549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b. </a:t>
            </a:r>
            <a:r>
              <a:rPr lang="en-US" b="1" dirty="0" err="1"/>
              <a:t>Ibihano</a:t>
            </a:r>
            <a:r>
              <a:rPr lang="en-US" b="1" dirty="0"/>
              <a:t> </a:t>
            </a:r>
            <a:r>
              <a:rPr lang="en-US" b="1" dirty="0" err="1"/>
              <a:t>byo</a:t>
            </a:r>
            <a:r>
              <a:rPr lang="en-US" b="1" dirty="0"/>
              <a:t> mu </a:t>
            </a:r>
            <a:r>
              <a:rPr lang="en-US" b="1" dirty="0" err="1"/>
              <a:t>rwego</a:t>
            </a:r>
            <a:r>
              <a:rPr lang="en-US" b="1" dirty="0"/>
              <a:t> </a:t>
            </a:r>
            <a:r>
              <a:rPr lang="en-US" b="1" dirty="0" err="1"/>
              <a:t>rw’ubutegetsi</a:t>
            </a:r>
            <a:r>
              <a:rPr lang="en-US" b="1" dirty="0"/>
              <a:t> </a:t>
            </a:r>
            <a:r>
              <a:rPr lang="en-US" b="1" dirty="0" err="1"/>
              <a:t>bihabwa</a:t>
            </a:r>
            <a:r>
              <a:rPr lang="en-US" b="1" dirty="0"/>
              <a:t> </a:t>
            </a:r>
            <a:r>
              <a:rPr lang="en-US" b="1" dirty="0" err="1"/>
              <a:t>utamenyekanishije</a:t>
            </a:r>
            <a:r>
              <a:rPr lang="en-US" b="1" dirty="0"/>
              <a:t> </a:t>
            </a:r>
            <a:r>
              <a:rPr lang="en-US" b="1" dirty="0" err="1"/>
              <a:t>cyangwa</a:t>
            </a:r>
            <a:r>
              <a:rPr lang="en-US" b="1" dirty="0"/>
              <a:t> </a:t>
            </a:r>
            <a:r>
              <a:rPr lang="en-US" b="1" dirty="0" err="1"/>
              <a:t>utishyuye</a:t>
            </a:r>
            <a:r>
              <a:rPr lang="en-US" b="1" dirty="0"/>
              <a:t>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 </a:t>
            </a:r>
            <a:r>
              <a:rPr lang="en-US" b="1" dirty="0" err="1"/>
              <a:t>ku</a:t>
            </a:r>
            <a:r>
              <a:rPr lang="en-US" b="1" dirty="0"/>
              <a:t> </a:t>
            </a:r>
            <a:r>
              <a:rPr lang="en-US" b="1" dirty="0" err="1"/>
              <a:t>gihe</a:t>
            </a:r>
            <a:endParaRPr lang="en-US" dirty="0"/>
          </a:p>
          <a:p>
            <a:r>
              <a:rPr lang="en-US" dirty="0" err="1"/>
              <a:t>Umusoreshwa</a:t>
            </a:r>
            <a:r>
              <a:rPr lang="en-US" dirty="0"/>
              <a:t> </a:t>
            </a:r>
            <a:r>
              <a:rPr lang="en-US" dirty="0" err="1"/>
              <a:t>utabashije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no </a:t>
            </a:r>
            <a:r>
              <a:rPr lang="en-US" dirty="0" err="1"/>
              <a:t>kwishyura</a:t>
            </a:r>
            <a:r>
              <a:rPr lang="en-US" dirty="0"/>
              <a:t> TPR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giteganywa</a:t>
            </a:r>
            <a:r>
              <a:rPr lang="en-US" dirty="0"/>
              <a:t> </a:t>
            </a:r>
            <a:r>
              <a:rPr lang="en-US" dirty="0" err="1"/>
              <a:t>n’amategeko</a:t>
            </a:r>
            <a:r>
              <a:rPr lang="en-US" dirty="0"/>
              <a:t>, </a:t>
            </a:r>
            <a:r>
              <a:rPr lang="en-US" dirty="0" err="1"/>
              <a:t>asabwa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musoro</a:t>
            </a:r>
            <a:r>
              <a:rPr lang="en-US" dirty="0"/>
              <a:t> no </a:t>
            </a:r>
            <a:r>
              <a:rPr lang="en-US" dirty="0" err="1"/>
              <a:t>kuwishyura</a:t>
            </a:r>
            <a:r>
              <a:rPr lang="en-US" dirty="0"/>
              <a:t>  </a:t>
            </a:r>
            <a:r>
              <a:rPr lang="en-US" dirty="0" err="1"/>
              <a:t>kandi</a:t>
            </a:r>
            <a:r>
              <a:rPr lang="en-US" dirty="0"/>
              <a:t> </a:t>
            </a:r>
            <a:r>
              <a:rPr lang="en-US" dirty="0" err="1"/>
              <a:t>agacibwa</a:t>
            </a:r>
            <a:r>
              <a:rPr lang="en-US" dirty="0"/>
              <a:t> </a:t>
            </a:r>
            <a:r>
              <a:rPr lang="en-US" dirty="0" err="1" smtClean="0"/>
              <a:t>n’ibihano</a:t>
            </a:r>
            <a:r>
              <a:rPr lang="en-US" dirty="0" smtClean="0"/>
              <a:t> </a:t>
            </a:r>
            <a:r>
              <a:rPr lang="en-US" dirty="0" err="1"/>
              <a:t>bikurikira</a:t>
            </a:r>
            <a:r>
              <a:rPr lang="en-US" dirty="0"/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1904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85775" y="2110581"/>
          <a:ext cx="8172450" cy="3505200"/>
        </p:xfrm>
        <a:graphic>
          <a:graphicData uri="http://schemas.openxmlformats.org/drawingml/2006/table">
            <a:tbl>
              <a:tblPr/>
              <a:tblGrid>
                <a:gridCol w="2267196"/>
                <a:gridCol w="5905254"/>
              </a:tblGrid>
              <a:tr h="219075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Ijanisha (%)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Igihe cy’ubukererwe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3B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3B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3B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20 % y’umusoro wagombaga kwishyurwa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00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0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0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igihe cy’ubukererwe bwo kwishyura TPR kitarengeje iminsi 30 uhereye igihe itariki ntarengwa yarangiriye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00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6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3B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6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40 %  y’umusoro wagombaga kwishyurwa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E06D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06D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0F1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06D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igihe cy’ubukererwe bwo kwishyura TPR kiri hagati y’iminsi 31 na 60 uhereye igihe itariki ntarengwa yari iteganyijwe.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E06D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06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6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06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60% y’umusoro wagombaga kwishyurwa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209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209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06D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09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Iyo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igihe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cy’ubukererwe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bwo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kwishyura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TPR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kirengeje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iminsi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60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uhereye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igihe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itariki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ntarengwa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yari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iteganyijwe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209D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6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064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6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28609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c. </a:t>
            </a:r>
            <a:r>
              <a:rPr lang="en-US" b="1" dirty="0" err="1"/>
              <a:t>Ibihano</a:t>
            </a:r>
            <a:r>
              <a:rPr lang="en-US" b="1" dirty="0"/>
              <a:t> </a:t>
            </a:r>
            <a:r>
              <a:rPr lang="en-US" b="1" dirty="0" err="1"/>
              <a:t>bihabwa</a:t>
            </a:r>
            <a:r>
              <a:rPr lang="en-US" b="1" dirty="0"/>
              <a:t> </a:t>
            </a:r>
            <a:r>
              <a:rPr lang="en-US" b="1" dirty="0" err="1"/>
              <a:t>uwakerewe</a:t>
            </a:r>
            <a:r>
              <a:rPr lang="en-US" b="1" dirty="0"/>
              <a:t> </a:t>
            </a:r>
            <a:r>
              <a:rPr lang="en-US" b="1" dirty="0" err="1"/>
              <a:t>kwishyura</a:t>
            </a:r>
            <a:r>
              <a:rPr lang="en-US" b="1" dirty="0"/>
              <a:t>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endParaRPr lang="en-US" dirty="0"/>
          </a:p>
          <a:p>
            <a:r>
              <a:rPr lang="en-US" dirty="0" err="1"/>
              <a:t>Usora</a:t>
            </a:r>
            <a:r>
              <a:rPr lang="en-US" dirty="0"/>
              <a:t> </a:t>
            </a:r>
            <a:r>
              <a:rPr lang="en-US" dirty="0" err="1"/>
              <a:t>wamenyekanishije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 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giteganyijwe</a:t>
            </a:r>
            <a:r>
              <a:rPr lang="en-US" dirty="0"/>
              <a:t> </a:t>
            </a:r>
            <a:r>
              <a:rPr lang="en-US" b="1" dirty="0" err="1"/>
              <a:t>ariko</a:t>
            </a:r>
            <a:r>
              <a:rPr lang="en-US" b="1" dirty="0"/>
              <a:t> </a:t>
            </a:r>
            <a:r>
              <a:rPr lang="en-US" b="1" dirty="0" err="1"/>
              <a:t>ntawishyure</a:t>
            </a:r>
            <a:r>
              <a:rPr lang="en-US" b="1" dirty="0"/>
              <a:t> mu </a:t>
            </a:r>
            <a:r>
              <a:rPr lang="en-US" b="1" dirty="0" err="1"/>
              <a:t>gihe</a:t>
            </a:r>
            <a:r>
              <a:rPr lang="en-US" b="1" dirty="0"/>
              <a:t> </a:t>
            </a:r>
            <a:r>
              <a:rPr lang="en-US" b="1" dirty="0" err="1"/>
              <a:t>cyateganyijwe</a:t>
            </a:r>
            <a:r>
              <a:rPr lang="en-US" b="1" dirty="0"/>
              <a:t> ,</a:t>
            </a:r>
            <a:r>
              <a:rPr lang="en-US" dirty="0" err="1"/>
              <a:t>ahanishwa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 </a:t>
            </a:r>
            <a:r>
              <a:rPr lang="en-US" dirty="0" err="1"/>
              <a:t>uwo</a:t>
            </a:r>
            <a:r>
              <a:rPr lang="en-US" dirty="0"/>
              <a:t> </a:t>
            </a:r>
            <a:r>
              <a:rPr lang="en-US" dirty="0" err="1"/>
              <a:t>musoro</a:t>
            </a:r>
            <a:r>
              <a:rPr lang="en-US" dirty="0"/>
              <a:t> </a:t>
            </a:r>
            <a:r>
              <a:rPr lang="en-US" dirty="0" err="1"/>
              <a:t>fatizo</a:t>
            </a:r>
            <a:r>
              <a:rPr lang="en-US" dirty="0"/>
              <a:t> </a:t>
            </a:r>
            <a:r>
              <a:rPr lang="en-US" dirty="0" err="1"/>
              <a:t>hiyongereyeho</a:t>
            </a:r>
            <a:r>
              <a:rPr lang="en-US" dirty="0"/>
              <a:t> </a:t>
            </a:r>
            <a:r>
              <a:rPr lang="en-US" dirty="0" err="1"/>
              <a:t>n’ibihano</a:t>
            </a:r>
            <a:r>
              <a:rPr lang="en-US" dirty="0"/>
              <a:t> </a:t>
            </a:r>
            <a:r>
              <a:rPr lang="en-US" dirty="0" err="1"/>
              <a:t>nk’uko</a:t>
            </a:r>
            <a:r>
              <a:rPr lang="en-US" dirty="0"/>
              <a:t> </a:t>
            </a:r>
            <a:r>
              <a:rPr lang="en-US" dirty="0" err="1"/>
              <a:t>biri</a:t>
            </a:r>
            <a:r>
              <a:rPr lang="en-US" dirty="0"/>
              <a:t> mu </a:t>
            </a:r>
            <a:r>
              <a:rPr lang="en-US" dirty="0" err="1"/>
              <a:t>mbonerahamwe</a:t>
            </a:r>
            <a:r>
              <a:rPr lang="en-US" dirty="0"/>
              <a:t> </a:t>
            </a:r>
            <a:r>
              <a:rPr lang="en-US" dirty="0" err="1"/>
              <a:t>ikurikira</a:t>
            </a:r>
            <a:r>
              <a:rPr lang="en-US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11372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85775" y="2110581"/>
          <a:ext cx="8172450" cy="3505200"/>
        </p:xfrm>
        <a:graphic>
          <a:graphicData uri="http://schemas.openxmlformats.org/drawingml/2006/table">
            <a:tbl>
              <a:tblPr/>
              <a:tblGrid>
                <a:gridCol w="2548398"/>
                <a:gridCol w="5624052"/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Ijanisha (%)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Igihe cy’ubukererwe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09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9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09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292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 5% y’umusoro fatizo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306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6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6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usora yakerewe kwishyura umusoro mu gihe kitarengeje iminsi 30 uhereye igihe itariki ntarengwa yo kwishyura yarangiriye.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306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096D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10 % by’umusoro fatizo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08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08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6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08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usora yakerewe kwishyura umusoro mu gihe kiri hagati y’iminsi 30 na 60 uhereye igihe itariki ntarengwa yo kwishyura yarangiriye.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908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6725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30% by’umusoro fatizo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D05E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05E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08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5E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Iyo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usora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yakerewe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kwishyura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umusoro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mu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gihe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kirenze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iminsi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60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uhereye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igihe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itariki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ntarengwa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kwishyura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yarangiriye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D05E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84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568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d. </a:t>
            </a:r>
            <a:r>
              <a:rPr lang="en-US" b="1" dirty="0" err="1"/>
              <a:t>Inyungu</a:t>
            </a:r>
            <a:r>
              <a:rPr lang="en-US" b="1" dirty="0"/>
              <a:t> </a:t>
            </a:r>
            <a:r>
              <a:rPr lang="en-US" b="1" dirty="0" err="1"/>
              <a:t>z’ubukererwe</a:t>
            </a:r>
            <a:r>
              <a:rPr lang="en-US" b="1" dirty="0"/>
              <a:t> </a:t>
            </a:r>
            <a:r>
              <a:rPr lang="en-US" b="1" dirty="0" err="1"/>
              <a:t>bwo</a:t>
            </a:r>
            <a:r>
              <a:rPr lang="en-US" b="1" dirty="0"/>
              <a:t> </a:t>
            </a:r>
            <a:r>
              <a:rPr lang="en-US" b="1" dirty="0" err="1"/>
              <a:t>kwishyura</a:t>
            </a:r>
            <a:r>
              <a:rPr lang="en-US" b="1" dirty="0"/>
              <a:t>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85775" y="2110581"/>
          <a:ext cx="8172450" cy="3505200"/>
        </p:xfrm>
        <a:graphic>
          <a:graphicData uri="http://schemas.openxmlformats.org/drawingml/2006/table">
            <a:tbl>
              <a:tblPr/>
              <a:tblGrid>
                <a:gridCol w="1985993"/>
                <a:gridCol w="6186457"/>
              </a:tblGrid>
              <a:tr h="247650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Ijanisha (%)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00000"/>
                          </a:solidFill>
                          <a:effectLst/>
                        </a:rPr>
                        <a:t>Igihe cy’ubukererwe</a:t>
                      </a:r>
                      <a:endParaRPr lang="en-US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86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6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86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0.5 %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307F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7F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7F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usora yakerewe kwishyura umusoro wa TPR mu gihe kitarengeje amezi 6 uhereye igihe itariki ntarengwa yo kwishyura yarangiriye.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307F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86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1 %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09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09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307F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09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Iyo usora yakerewe kwishyura umusoro wa TPR mu gihe kiri hagati y’amezi 6 na 12 uhereye igihe itariki ntarengwa yo kwishyura yarangiriye.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609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00000"/>
                          </a:solidFill>
                          <a:effectLst/>
                        </a:rPr>
                        <a:t>1.5 %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3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3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090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3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Iyo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usora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yakerewe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kwishyura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umusoro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wa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TPR mu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gihe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kirengeje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amezi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12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uhereye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igihe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itariki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ntarengwa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yo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kwishyura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 </a:t>
                      </a:r>
                      <a:r>
                        <a:rPr lang="en-US" dirty="0" err="1">
                          <a:solidFill>
                            <a:srgbClr val="000000"/>
                          </a:solidFill>
                          <a:effectLst/>
                        </a:rPr>
                        <a:t>yarangiriye</a:t>
                      </a:r>
                      <a:r>
                        <a:rPr lang="en-US" dirty="0">
                          <a:solidFill>
                            <a:srgbClr val="000000"/>
                          </a:solidFill>
                          <a:effectLst/>
                        </a:rPr>
                        <a:t>.</a:t>
                      </a: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30994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023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37120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Ishyura</a:t>
            </a:r>
            <a:r>
              <a:rPr lang="en-US" b="1" dirty="0"/>
              <a:t> </a:t>
            </a:r>
            <a:r>
              <a:rPr lang="en-US" b="1" dirty="0" err="1"/>
              <a:t>umusoro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TPR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 </a:t>
            </a:r>
            <a:r>
              <a:rPr lang="en-US" dirty="0" err="1"/>
              <a:t>umenyekanishwa</a:t>
            </a:r>
            <a:r>
              <a:rPr lang="en-US" dirty="0"/>
              <a:t> </a:t>
            </a:r>
            <a:r>
              <a:rPr lang="en-US" dirty="0" err="1"/>
              <a:t>ukanishyurwa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kwezi</a:t>
            </a:r>
            <a:r>
              <a:rPr lang="en-US" dirty="0"/>
              <a:t>. </a:t>
            </a:r>
            <a:r>
              <a:rPr lang="en-US" dirty="0" err="1"/>
              <a:t>Cyakora</a:t>
            </a:r>
            <a:r>
              <a:rPr lang="en-US" dirty="0"/>
              <a:t>, </a:t>
            </a:r>
            <a:r>
              <a:rPr lang="en-US" dirty="0" err="1"/>
              <a:t>abasoreshwa</a:t>
            </a:r>
            <a:r>
              <a:rPr lang="en-US" dirty="0"/>
              <a:t> </a:t>
            </a:r>
            <a:r>
              <a:rPr lang="en-US" dirty="0" err="1"/>
              <a:t>bafite</a:t>
            </a:r>
            <a:r>
              <a:rPr lang="en-US" dirty="0"/>
              <a:t> </a:t>
            </a:r>
            <a:r>
              <a:rPr lang="en-US" dirty="0" err="1"/>
              <a:t>igicuruzo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mwaka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munsi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miliyoni</a:t>
            </a:r>
            <a:r>
              <a:rPr lang="en-US" dirty="0"/>
              <a:t> 200 </a:t>
            </a:r>
            <a:r>
              <a:rPr lang="en-US" dirty="0" err="1"/>
              <a:t>z’amanyarwanda</a:t>
            </a:r>
            <a:r>
              <a:rPr lang="en-US" dirty="0"/>
              <a:t> (200,000,000 </a:t>
            </a:r>
            <a:r>
              <a:rPr lang="en-US" dirty="0" err="1"/>
              <a:t>Frw</a:t>
            </a:r>
            <a:r>
              <a:rPr lang="en-US" dirty="0"/>
              <a:t>) </a:t>
            </a:r>
            <a:r>
              <a:rPr lang="en-US" dirty="0" err="1"/>
              <a:t>yemererwa</a:t>
            </a:r>
            <a:r>
              <a:rPr lang="en-US" dirty="0"/>
              <a:t> </a:t>
            </a:r>
            <a:r>
              <a:rPr lang="en-US" dirty="0" err="1"/>
              <a:t>guhitamo</a:t>
            </a:r>
            <a:r>
              <a:rPr lang="en-US" dirty="0"/>
              <a:t> </a:t>
            </a:r>
            <a:r>
              <a:rPr lang="en-US" dirty="0" err="1"/>
              <a:t>kuba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TPR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gihembwe</a:t>
            </a:r>
            <a:r>
              <a:rPr lang="en-US" dirty="0"/>
              <a:t>.</a:t>
            </a:r>
          </a:p>
          <a:p>
            <a:r>
              <a:rPr lang="en-US" dirty="0" err="1"/>
              <a:t>Haba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kwezi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gihembwe</a:t>
            </a:r>
            <a:r>
              <a:rPr lang="en-US" dirty="0"/>
              <a:t>, </a:t>
            </a:r>
            <a:r>
              <a:rPr lang="en-US" dirty="0" err="1"/>
              <a:t>imenyekanisha</a:t>
            </a:r>
            <a:r>
              <a:rPr lang="en-US" dirty="0"/>
              <a:t> </a:t>
            </a:r>
            <a:r>
              <a:rPr lang="en-US" dirty="0" err="1"/>
              <a:t>rya</a:t>
            </a:r>
            <a:r>
              <a:rPr lang="en-US" dirty="0"/>
              <a:t> TPR </a:t>
            </a:r>
            <a:r>
              <a:rPr lang="en-US" dirty="0" err="1"/>
              <a:t>rigomba</a:t>
            </a:r>
            <a:r>
              <a:rPr lang="en-US" dirty="0"/>
              <a:t> </a:t>
            </a:r>
            <a:r>
              <a:rPr lang="en-US" dirty="0" err="1"/>
              <a:t>gukorwa</a:t>
            </a:r>
            <a:r>
              <a:rPr lang="en-US" dirty="0"/>
              <a:t> no </a:t>
            </a:r>
            <a:r>
              <a:rPr lang="en-US" dirty="0" err="1" smtClean="0"/>
              <a:t>koherezwa</a:t>
            </a:r>
            <a:r>
              <a:rPr lang="en-US" dirty="0" smtClean="0"/>
              <a:t> </a:t>
            </a:r>
            <a:r>
              <a:rPr lang="en-US" dirty="0" err="1"/>
              <a:t>kuri</a:t>
            </a:r>
            <a:r>
              <a:rPr lang="en-US" dirty="0"/>
              <a:t> RRA </a:t>
            </a:r>
            <a:r>
              <a:rPr lang="en-US" dirty="0" err="1"/>
              <a:t>bitarenze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15 </a:t>
            </a:r>
            <a:r>
              <a:rPr lang="en-US" dirty="0" err="1"/>
              <a:t>z’ukwezi</a:t>
            </a:r>
            <a:r>
              <a:rPr lang="en-US" dirty="0"/>
              <a:t> </a:t>
            </a:r>
            <a:r>
              <a:rPr lang="en-US" dirty="0" err="1"/>
              <a:t>gusoza</a:t>
            </a:r>
            <a:r>
              <a:rPr lang="en-US" dirty="0"/>
              <a:t> </a:t>
            </a:r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cy’isoresha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5909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Ibijyanye</a:t>
            </a:r>
            <a:r>
              <a:rPr lang="en-US" dirty="0" smtClean="0"/>
              <a:t> no </a:t>
            </a:r>
            <a:r>
              <a:rPr lang="en-US" dirty="0" err="1" smtClean="0"/>
              <a:t>kwishyura</a:t>
            </a:r>
            <a:r>
              <a:rPr lang="en-US" dirty="0" smtClean="0"/>
              <a:t> TPR </a:t>
            </a:r>
            <a:r>
              <a:rPr lang="en-US" dirty="0" err="1" smtClean="0"/>
              <a:t>ku</a:t>
            </a:r>
            <a:r>
              <a:rPr lang="en-US" dirty="0" smtClean="0"/>
              <a:t> </a:t>
            </a:r>
            <a:r>
              <a:rPr lang="en-US" dirty="0" err="1" smtClean="0"/>
              <a:t>gihembwe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err="1" smtClean="0"/>
              <a:t>Ibihembwe</a:t>
            </a:r>
            <a:r>
              <a:rPr lang="en-US" dirty="0" smtClean="0"/>
              <a:t> </a:t>
            </a:r>
            <a:r>
              <a:rPr lang="en-US" dirty="0" err="1"/>
              <a:t>abasora</a:t>
            </a:r>
            <a:r>
              <a:rPr lang="en-US" dirty="0"/>
              <a:t> </a:t>
            </a:r>
            <a:r>
              <a:rPr lang="en-US" dirty="0" err="1"/>
              <a:t>bamenyekanisha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gihembwe</a:t>
            </a:r>
            <a:r>
              <a:rPr lang="en-US" dirty="0"/>
              <a:t> </a:t>
            </a:r>
            <a:r>
              <a:rPr lang="en-US" dirty="0" err="1"/>
              <a:t>bireba</a:t>
            </a:r>
            <a:r>
              <a:rPr lang="en-US" dirty="0"/>
              <a:t> </a:t>
            </a:r>
            <a:r>
              <a:rPr lang="en-US" dirty="0" err="1"/>
              <a:t>ibihe</a:t>
            </a:r>
            <a:r>
              <a:rPr lang="en-US" dirty="0"/>
              <a:t> </a:t>
            </a:r>
            <a:r>
              <a:rPr lang="en-US" dirty="0" err="1"/>
              <a:t>by’isoresha</a:t>
            </a:r>
            <a:r>
              <a:rPr lang="en-US" dirty="0"/>
              <a:t> </a:t>
            </a:r>
            <a:r>
              <a:rPr lang="en-US" dirty="0" err="1"/>
              <a:t>bikurikira</a:t>
            </a:r>
            <a:r>
              <a:rPr lang="en-US" dirty="0"/>
              <a:t>:</a:t>
            </a:r>
          </a:p>
          <a:p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cy’isoresha</a:t>
            </a:r>
            <a:r>
              <a:rPr lang="en-US" dirty="0"/>
              <a:t> </a:t>
            </a:r>
            <a:r>
              <a:rPr lang="en-US" dirty="0" err="1"/>
              <a:t>gihera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01 </a:t>
            </a:r>
            <a:r>
              <a:rPr lang="en-US" dirty="0" err="1"/>
              <a:t>Werurwe</a:t>
            </a:r>
            <a:r>
              <a:rPr lang="en-US" dirty="0"/>
              <a:t> </a:t>
            </a:r>
            <a:r>
              <a:rPr lang="en-US" dirty="0" err="1"/>
              <a:t>kikageza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31Gicurasi ,</a:t>
            </a:r>
            <a:r>
              <a:rPr lang="en-US" dirty="0" err="1"/>
              <a:t>kigomba</a:t>
            </a:r>
            <a:r>
              <a:rPr lang="en-US" dirty="0"/>
              <a:t> </a:t>
            </a:r>
            <a:r>
              <a:rPr lang="en-US" dirty="0" err="1"/>
              <a:t>kumenyekanishwa</a:t>
            </a:r>
            <a:r>
              <a:rPr lang="en-US" dirty="0"/>
              <a:t> no </a:t>
            </a:r>
            <a:r>
              <a:rPr lang="en-US" dirty="0" err="1"/>
              <a:t>kwishyurwa</a:t>
            </a:r>
            <a:r>
              <a:rPr lang="en-US" dirty="0"/>
              <a:t> </a:t>
            </a:r>
            <a:r>
              <a:rPr lang="en-US" dirty="0" err="1"/>
              <a:t>bitarenze</a:t>
            </a:r>
            <a:r>
              <a:rPr lang="en-US" dirty="0"/>
              <a:t> </a:t>
            </a:r>
            <a:r>
              <a:rPr lang="en-US" dirty="0" err="1"/>
              <a:t>tariki</a:t>
            </a:r>
            <a:r>
              <a:rPr lang="en-US" dirty="0"/>
              <a:t> 15</a:t>
            </a:r>
            <a:r>
              <a:rPr lang="en-US" baseline="30000" dirty="0"/>
              <a:t> </a:t>
            </a:r>
            <a:r>
              <a:rPr lang="en-US" dirty="0" err="1"/>
              <a:t>Kamena</a:t>
            </a:r>
            <a:r>
              <a:rPr lang="en-US" dirty="0"/>
              <a:t>.</a:t>
            </a:r>
          </a:p>
          <a:p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cy’isoresha</a:t>
            </a:r>
            <a:r>
              <a:rPr lang="en-US" dirty="0"/>
              <a:t> </a:t>
            </a:r>
            <a:r>
              <a:rPr lang="en-US" dirty="0" err="1"/>
              <a:t>gihera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01 </a:t>
            </a:r>
            <a:r>
              <a:rPr lang="en-US" dirty="0" err="1"/>
              <a:t>Kamena</a:t>
            </a:r>
            <a:r>
              <a:rPr lang="en-US" dirty="0"/>
              <a:t> </a:t>
            </a:r>
            <a:r>
              <a:rPr lang="en-US" dirty="0" err="1"/>
              <a:t>kikageza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31</a:t>
            </a:r>
            <a:r>
              <a:rPr lang="en-US" baseline="30000" dirty="0"/>
              <a:t> </a:t>
            </a:r>
            <a:r>
              <a:rPr lang="en-US" dirty="0" err="1"/>
              <a:t>Kanama</a:t>
            </a:r>
            <a:r>
              <a:rPr lang="en-US" dirty="0"/>
              <a:t>, </a:t>
            </a:r>
            <a:r>
              <a:rPr lang="en-US" dirty="0" err="1"/>
              <a:t>kigomba</a:t>
            </a:r>
            <a:r>
              <a:rPr lang="en-US" dirty="0"/>
              <a:t> </a:t>
            </a:r>
            <a:r>
              <a:rPr lang="en-US" dirty="0" err="1"/>
              <a:t>kumenyekanishwa</a:t>
            </a:r>
            <a:r>
              <a:rPr lang="en-US" dirty="0"/>
              <a:t> no </a:t>
            </a:r>
            <a:r>
              <a:rPr lang="en-US" dirty="0" err="1"/>
              <a:t>kwishyurwa</a:t>
            </a:r>
            <a:r>
              <a:rPr lang="en-US" dirty="0"/>
              <a:t> </a:t>
            </a:r>
            <a:r>
              <a:rPr lang="en-US" dirty="0" err="1"/>
              <a:t>bitarenze</a:t>
            </a:r>
            <a:r>
              <a:rPr lang="en-US" dirty="0"/>
              <a:t> </a:t>
            </a:r>
            <a:r>
              <a:rPr lang="en-US" dirty="0" err="1"/>
              <a:t>tariki</a:t>
            </a:r>
            <a:r>
              <a:rPr lang="en-US" dirty="0"/>
              <a:t>  </a:t>
            </a:r>
            <a:r>
              <a:rPr lang="en-US" dirty="0" err="1"/>
              <a:t>ya</a:t>
            </a:r>
            <a:r>
              <a:rPr lang="en-US" dirty="0"/>
              <a:t> 15 </a:t>
            </a:r>
            <a:r>
              <a:rPr lang="en-US" dirty="0" err="1"/>
              <a:t>Nzeri</a:t>
            </a:r>
            <a:r>
              <a:rPr lang="en-US" dirty="0"/>
              <a:t>.</a:t>
            </a:r>
          </a:p>
          <a:p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cy’isoresha</a:t>
            </a:r>
            <a:r>
              <a:rPr lang="en-US" dirty="0"/>
              <a:t> </a:t>
            </a:r>
            <a:r>
              <a:rPr lang="en-US" dirty="0" err="1"/>
              <a:t>gihera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01 </a:t>
            </a:r>
            <a:r>
              <a:rPr lang="en-US" dirty="0" err="1"/>
              <a:t>Nzeri</a:t>
            </a:r>
            <a:r>
              <a:rPr lang="en-US" dirty="0"/>
              <a:t> </a:t>
            </a:r>
            <a:r>
              <a:rPr lang="en-US" dirty="0" err="1"/>
              <a:t>kikageza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30 </a:t>
            </a:r>
            <a:r>
              <a:rPr lang="en-US" dirty="0" err="1"/>
              <a:t>Ugushyingo</a:t>
            </a:r>
            <a:r>
              <a:rPr lang="en-US" dirty="0"/>
              <a:t>, </a:t>
            </a:r>
            <a:r>
              <a:rPr lang="en-US" dirty="0" err="1"/>
              <a:t>kigomba</a:t>
            </a:r>
            <a:r>
              <a:rPr lang="en-US" dirty="0"/>
              <a:t> </a:t>
            </a:r>
            <a:r>
              <a:rPr lang="en-US" dirty="0" err="1"/>
              <a:t>kumenyekanishwa</a:t>
            </a:r>
            <a:r>
              <a:rPr lang="en-US" dirty="0"/>
              <a:t> no </a:t>
            </a:r>
            <a:r>
              <a:rPr lang="en-US" dirty="0" err="1"/>
              <a:t>kwishyurwa</a:t>
            </a:r>
            <a:r>
              <a:rPr lang="en-US" dirty="0"/>
              <a:t> </a:t>
            </a:r>
            <a:r>
              <a:rPr lang="en-US" dirty="0" err="1"/>
              <a:t>bitarenze</a:t>
            </a:r>
            <a:r>
              <a:rPr lang="en-US" dirty="0"/>
              <a:t> </a:t>
            </a:r>
            <a:r>
              <a:rPr lang="en-US" dirty="0" err="1"/>
              <a:t>tariki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15 </a:t>
            </a:r>
            <a:r>
              <a:rPr lang="en-US" dirty="0" err="1"/>
              <a:t>Ukuboza</a:t>
            </a:r>
            <a:r>
              <a:rPr lang="en-US" dirty="0"/>
              <a:t>.</a:t>
            </a:r>
          </a:p>
          <a:p>
            <a:r>
              <a:rPr lang="en-US" dirty="0" err="1"/>
              <a:t>Igihe</a:t>
            </a:r>
            <a:r>
              <a:rPr lang="en-US" dirty="0"/>
              <a:t> </a:t>
            </a:r>
            <a:r>
              <a:rPr lang="en-US" dirty="0" err="1"/>
              <a:t>cy’isoresha</a:t>
            </a:r>
            <a:r>
              <a:rPr lang="en-US" dirty="0"/>
              <a:t> </a:t>
            </a:r>
            <a:r>
              <a:rPr lang="en-US" dirty="0" err="1"/>
              <a:t>gihera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01 </a:t>
            </a:r>
            <a:r>
              <a:rPr lang="en-US" dirty="0" err="1"/>
              <a:t>Ukuboza</a:t>
            </a:r>
            <a:r>
              <a:rPr lang="en-US" dirty="0"/>
              <a:t> </a:t>
            </a:r>
            <a:r>
              <a:rPr lang="en-US" dirty="0" err="1"/>
              <a:t>kikageza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itariki</a:t>
            </a:r>
            <a:r>
              <a:rPr lang="en-US" dirty="0"/>
              <a:t> 28 (</a:t>
            </a:r>
            <a:r>
              <a:rPr lang="en-US" dirty="0" err="1"/>
              <a:t>cyangwa</a:t>
            </a:r>
            <a:r>
              <a:rPr lang="en-US" dirty="0"/>
              <a:t> 29) </a:t>
            </a:r>
            <a:r>
              <a:rPr lang="en-US" dirty="0" err="1"/>
              <a:t>Gashyantare</a:t>
            </a:r>
            <a:r>
              <a:rPr lang="en-US" dirty="0"/>
              <a:t>, </a:t>
            </a:r>
            <a:r>
              <a:rPr lang="en-US" dirty="0" err="1"/>
              <a:t>kigomba</a:t>
            </a:r>
            <a:r>
              <a:rPr lang="en-US" dirty="0"/>
              <a:t> </a:t>
            </a:r>
            <a:r>
              <a:rPr lang="en-US" dirty="0" err="1"/>
              <a:t>kumenyekanishwa</a:t>
            </a:r>
            <a:r>
              <a:rPr lang="en-US" dirty="0"/>
              <a:t> no </a:t>
            </a:r>
            <a:r>
              <a:rPr lang="en-US" dirty="0" err="1"/>
              <a:t>kwishyurwa</a:t>
            </a:r>
            <a:r>
              <a:rPr lang="en-US" dirty="0"/>
              <a:t> </a:t>
            </a:r>
            <a:r>
              <a:rPr lang="en-US" dirty="0" err="1"/>
              <a:t>bitarenze</a:t>
            </a:r>
            <a:r>
              <a:rPr lang="en-US" dirty="0"/>
              <a:t> </a:t>
            </a:r>
            <a:r>
              <a:rPr lang="en-US" dirty="0" err="1"/>
              <a:t>tariki</a:t>
            </a:r>
            <a:r>
              <a:rPr lang="en-US" dirty="0"/>
              <a:t> 15</a:t>
            </a:r>
            <a:r>
              <a:rPr lang="en-US" baseline="30000" dirty="0"/>
              <a:t> </a:t>
            </a:r>
            <a:r>
              <a:rPr lang="en-US" dirty="0" err="1"/>
              <a:t>Werurwe</a:t>
            </a:r>
            <a:r>
              <a:rPr lang="en-US" dirty="0"/>
              <a:t>.</a:t>
            </a:r>
          </a:p>
          <a:p>
            <a:r>
              <a:rPr lang="en-US" dirty="0" err="1"/>
              <a:t>Cyakora</a:t>
            </a:r>
            <a:r>
              <a:rPr lang="en-US" dirty="0"/>
              <a:t>,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basora</a:t>
            </a:r>
            <a:r>
              <a:rPr lang="en-US" dirty="0"/>
              <a:t> </a:t>
            </a:r>
            <a:r>
              <a:rPr lang="en-US" dirty="0" err="1"/>
              <a:t>bemerewe</a:t>
            </a:r>
            <a:r>
              <a:rPr lang="en-US" dirty="0"/>
              <a:t> </a:t>
            </a:r>
            <a:r>
              <a:rPr lang="en-US" dirty="0" err="1"/>
              <a:t>kumenyekanisha</a:t>
            </a:r>
            <a:r>
              <a:rPr lang="en-US" dirty="0"/>
              <a:t> TPR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gihembwe</a:t>
            </a:r>
            <a:r>
              <a:rPr lang="en-US" dirty="0"/>
              <a:t>, </a:t>
            </a:r>
            <a:r>
              <a:rPr lang="en-US" dirty="0" err="1"/>
              <a:t>bagomba</a:t>
            </a:r>
            <a:r>
              <a:rPr lang="en-US" dirty="0"/>
              <a:t> </a:t>
            </a:r>
            <a:r>
              <a:rPr lang="en-US" dirty="0" err="1" smtClean="0"/>
              <a:t>kuzirikana</a:t>
            </a:r>
            <a:r>
              <a:rPr lang="en-US" dirty="0" smtClean="0"/>
              <a:t>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imisanzu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RSSB </a:t>
            </a:r>
            <a:r>
              <a:rPr lang="en-US" dirty="0" err="1"/>
              <a:t>buri</a:t>
            </a:r>
            <a:r>
              <a:rPr lang="en-US" dirty="0"/>
              <a:t> </a:t>
            </a:r>
            <a:r>
              <a:rPr lang="en-US" dirty="0" err="1"/>
              <a:t>kwezi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2234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Ibikenewe</a:t>
            </a:r>
            <a:r>
              <a:rPr lang="en-US" dirty="0" smtClean="0"/>
              <a:t> </a:t>
            </a:r>
            <a:r>
              <a:rPr lang="en-US" dirty="0" err="1" smtClean="0"/>
              <a:t>kugirango</a:t>
            </a:r>
            <a:r>
              <a:rPr lang="en-US" dirty="0" smtClean="0"/>
              <a:t> </a:t>
            </a:r>
            <a:r>
              <a:rPr lang="en-US" dirty="0" err="1" smtClean="0"/>
              <a:t>wishyure</a:t>
            </a:r>
            <a:r>
              <a:rPr lang="en-US" dirty="0" smtClean="0"/>
              <a:t> </a:t>
            </a:r>
            <a:r>
              <a:rPr lang="en-US" dirty="0" err="1" smtClean="0"/>
              <a:t>umusoro</a:t>
            </a:r>
            <a:r>
              <a:rPr lang="en-US" dirty="0" smtClean="0"/>
              <a:t> </a:t>
            </a:r>
            <a:r>
              <a:rPr lang="en-US" dirty="0" err="1" smtClean="0"/>
              <a:t>wa</a:t>
            </a:r>
            <a:r>
              <a:rPr lang="en-US" dirty="0" smtClean="0"/>
              <a:t> TPR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Mu </a:t>
            </a:r>
            <a:r>
              <a:rPr lang="en-US" dirty="0" err="1"/>
              <a:t>gihe</a:t>
            </a:r>
            <a:r>
              <a:rPr lang="en-US" dirty="0"/>
              <a:t> </a:t>
            </a:r>
            <a:r>
              <a:rPr lang="en-US" dirty="0" err="1"/>
              <a:t>cyo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 TPR </a:t>
            </a:r>
            <a:r>
              <a:rPr lang="en-US" dirty="0" err="1"/>
              <a:t>hari</a:t>
            </a:r>
            <a:r>
              <a:rPr lang="en-US" dirty="0"/>
              <a:t> </a:t>
            </a:r>
            <a:r>
              <a:rPr lang="en-US" dirty="0" err="1"/>
              <a:t>ibintu</a:t>
            </a:r>
            <a:r>
              <a:rPr lang="en-US" dirty="0"/>
              <a:t> 2 </a:t>
            </a:r>
            <a:r>
              <a:rPr lang="en-US" dirty="0" err="1"/>
              <a:t>umusoreshwa</a:t>
            </a:r>
            <a:r>
              <a:rPr lang="en-US" dirty="0"/>
              <a:t> </a:t>
            </a:r>
            <a:r>
              <a:rPr lang="en-US" dirty="0" err="1"/>
              <a:t>agomba</a:t>
            </a:r>
            <a:r>
              <a:rPr lang="en-US" dirty="0"/>
              <a:t> </a:t>
            </a:r>
            <a:r>
              <a:rPr lang="en-US" dirty="0" err="1"/>
              <a:t>kuba</a:t>
            </a:r>
            <a:r>
              <a:rPr lang="en-US" dirty="0"/>
              <a:t> </a:t>
            </a:r>
            <a:r>
              <a:rPr lang="en-US" dirty="0" err="1"/>
              <a:t>azi</a:t>
            </a:r>
            <a:r>
              <a:rPr lang="en-US" dirty="0"/>
              <a:t> </a:t>
            </a:r>
            <a:r>
              <a:rPr lang="en-US" dirty="0" err="1"/>
              <a:t>harimo</a:t>
            </a:r>
            <a:r>
              <a:rPr lang="en-US" dirty="0"/>
              <a:t>:</a:t>
            </a:r>
          </a:p>
          <a:p>
            <a:r>
              <a:rPr lang="en-US" dirty="0" err="1"/>
              <a:t>a.Nimero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RRA </a:t>
            </a:r>
            <a:r>
              <a:rPr lang="en-US" dirty="0" err="1"/>
              <a:t>iranga</a:t>
            </a:r>
            <a:r>
              <a:rPr lang="en-US" dirty="0"/>
              <a:t> </a:t>
            </a:r>
            <a:r>
              <a:rPr lang="en-US" dirty="0" err="1"/>
              <a:t>inyadiko</a:t>
            </a:r>
            <a:r>
              <a:rPr lang="en-US" dirty="0"/>
              <a:t> </a:t>
            </a:r>
            <a:r>
              <a:rPr lang="en-US" dirty="0" err="1"/>
              <a:t>y’imenyekanisha</a:t>
            </a:r>
            <a:r>
              <a:rPr lang="en-US" dirty="0"/>
              <a:t> (</a:t>
            </a:r>
            <a:r>
              <a:rPr lang="en-US" dirty="0" err="1"/>
              <a:t>izwi</a:t>
            </a:r>
            <a:r>
              <a:rPr lang="en-US" dirty="0"/>
              <a:t> </a:t>
            </a:r>
            <a:r>
              <a:rPr lang="en-US" dirty="0" err="1"/>
              <a:t>nka</a:t>
            </a:r>
            <a:r>
              <a:rPr lang="en-US" dirty="0"/>
              <a:t> doc Id </a:t>
            </a:r>
            <a:r>
              <a:rPr lang="en-US" dirty="0" err="1"/>
              <a:t>cga</a:t>
            </a:r>
            <a:r>
              <a:rPr lang="en-US" dirty="0"/>
              <a:t> RRA reference Number)</a:t>
            </a:r>
          </a:p>
          <a:p>
            <a:r>
              <a:rPr lang="en-US" dirty="0"/>
              <a:t> b. </a:t>
            </a:r>
            <a:r>
              <a:rPr lang="en-US" dirty="0" err="1"/>
              <a:t>N’umubare</a:t>
            </a:r>
            <a:r>
              <a:rPr lang="en-US" dirty="0"/>
              <a:t> </a:t>
            </a:r>
            <a:r>
              <a:rPr lang="en-US" dirty="0" err="1"/>
              <a:t>w’amafaranga</a:t>
            </a:r>
            <a:r>
              <a:rPr lang="en-US" dirty="0"/>
              <a:t> </a:t>
            </a:r>
            <a:r>
              <a:rPr lang="en-US" dirty="0" err="1"/>
              <a:t>y’umusoro</a:t>
            </a:r>
            <a:r>
              <a:rPr lang="en-US" dirty="0"/>
              <a:t> </a:t>
            </a:r>
            <a:r>
              <a:rPr lang="en-US" dirty="0" err="1"/>
              <a:t>ugomba</a:t>
            </a:r>
            <a:r>
              <a:rPr lang="en-US" dirty="0"/>
              <a:t> </a:t>
            </a:r>
            <a:r>
              <a:rPr lang="en-US" dirty="0" err="1"/>
              <a:t>kwishyurwa</a:t>
            </a:r>
            <a:r>
              <a:rPr lang="en-US" dirty="0"/>
              <a:t>.</a:t>
            </a:r>
          </a:p>
          <a:p>
            <a:r>
              <a:rPr lang="en-US" dirty="0" err="1"/>
              <a:t>Amafaranga</a:t>
            </a:r>
            <a:r>
              <a:rPr lang="en-US" dirty="0"/>
              <a:t> </a:t>
            </a:r>
            <a:r>
              <a:rPr lang="en-US" dirty="0" err="1"/>
              <a:t>y’umusoro</a:t>
            </a:r>
            <a:r>
              <a:rPr lang="en-US" dirty="0"/>
              <a:t> </a:t>
            </a:r>
            <a:r>
              <a:rPr lang="en-US" dirty="0" err="1"/>
              <a:t>ugomba</a:t>
            </a:r>
            <a:r>
              <a:rPr lang="en-US" dirty="0"/>
              <a:t> </a:t>
            </a:r>
            <a:r>
              <a:rPr lang="en-US" dirty="0" err="1"/>
              <a:t>kwishyurwa</a:t>
            </a:r>
            <a:r>
              <a:rPr lang="en-US" dirty="0"/>
              <a:t> </a:t>
            </a:r>
            <a:r>
              <a:rPr lang="en-US" dirty="0" err="1"/>
              <a:t>abarirwamo</a:t>
            </a:r>
            <a:r>
              <a:rPr lang="en-US" dirty="0"/>
              <a:t> </a:t>
            </a:r>
            <a:r>
              <a:rPr lang="en-US" dirty="0" err="1"/>
              <a:t>n’ibihano</a:t>
            </a:r>
            <a:r>
              <a:rPr lang="en-US" dirty="0"/>
              <a:t> </a:t>
            </a:r>
            <a:r>
              <a:rPr lang="en-US" dirty="0" err="1"/>
              <a:t>n’inyungu</a:t>
            </a:r>
            <a:r>
              <a:rPr lang="en-US" dirty="0"/>
              <a:t> </a:t>
            </a:r>
            <a:r>
              <a:rPr lang="en-US" dirty="0" err="1"/>
              <a:t>byaciwe</a:t>
            </a:r>
            <a:r>
              <a:rPr lang="en-US" dirty="0"/>
              <a:t> </a:t>
            </a:r>
            <a:r>
              <a:rPr lang="en-US" dirty="0" err="1"/>
              <a:t>usoreshwa</a:t>
            </a:r>
            <a:r>
              <a:rPr lang="en-US" dirty="0"/>
              <a:t> </a:t>
            </a:r>
            <a:r>
              <a:rPr lang="en-US" dirty="0" err="1"/>
              <a:t>kubera</a:t>
            </a:r>
            <a:r>
              <a:rPr lang="en-US" dirty="0"/>
              <a:t> </a:t>
            </a:r>
            <a:r>
              <a:rPr lang="en-US" dirty="0" err="1"/>
              <a:t>amakosa</a:t>
            </a:r>
            <a:r>
              <a:rPr lang="en-US" dirty="0"/>
              <a:t> </a:t>
            </a:r>
            <a:r>
              <a:rPr lang="en-US" dirty="0" err="1"/>
              <a:t>runaka</a:t>
            </a:r>
            <a:r>
              <a:rPr lang="en-US" dirty="0"/>
              <a:t>.</a:t>
            </a:r>
          </a:p>
          <a:p>
            <a:r>
              <a:rPr lang="en-US" dirty="0" err="1"/>
              <a:t>Yaba</a:t>
            </a:r>
            <a:r>
              <a:rPr lang="en-US" dirty="0"/>
              <a:t> doc Id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umubare</a:t>
            </a:r>
            <a:r>
              <a:rPr lang="en-US" dirty="0"/>
              <a:t> </a:t>
            </a:r>
            <a:r>
              <a:rPr lang="en-US" dirty="0" err="1"/>
              <a:t>w’umusoro</a:t>
            </a:r>
            <a:r>
              <a:rPr lang="en-US" dirty="0"/>
              <a:t> </a:t>
            </a:r>
            <a:r>
              <a:rPr lang="en-US" dirty="0" err="1"/>
              <a:t>ugomba</a:t>
            </a:r>
            <a:r>
              <a:rPr lang="en-US" dirty="0"/>
              <a:t> </a:t>
            </a:r>
            <a:r>
              <a:rPr lang="en-US" dirty="0" err="1"/>
              <a:t>kwishyurwa</a:t>
            </a:r>
            <a:r>
              <a:rPr lang="en-US" dirty="0"/>
              <a:t> </a:t>
            </a:r>
            <a:r>
              <a:rPr lang="en-US" dirty="0" err="1"/>
              <a:t>byose</a:t>
            </a:r>
            <a:r>
              <a:rPr lang="en-US" dirty="0"/>
              <a:t> </a:t>
            </a:r>
            <a:r>
              <a:rPr lang="en-US" dirty="0" err="1"/>
              <a:t>bigaragara</a:t>
            </a:r>
            <a:r>
              <a:rPr lang="en-US" dirty="0"/>
              <a:t> </a:t>
            </a:r>
            <a:r>
              <a:rPr lang="en-US" dirty="0" err="1"/>
              <a:t>ku</a:t>
            </a:r>
            <a:r>
              <a:rPr lang="en-US" dirty="0"/>
              <a:t> </a:t>
            </a:r>
            <a:r>
              <a:rPr lang="en-US" dirty="0" err="1"/>
              <a:t>rupapuro</a:t>
            </a:r>
            <a:r>
              <a:rPr lang="en-US" dirty="0"/>
              <a:t> </a:t>
            </a:r>
            <a:r>
              <a:rPr lang="en-US" dirty="0" err="1"/>
              <a:t>usora</a:t>
            </a:r>
            <a:r>
              <a:rPr lang="en-US" dirty="0"/>
              <a:t> </a:t>
            </a:r>
            <a:r>
              <a:rPr lang="en-US" dirty="0" err="1"/>
              <a:t>ahabwa</a:t>
            </a:r>
            <a:r>
              <a:rPr lang="en-US" dirty="0"/>
              <a:t> </a:t>
            </a:r>
            <a:r>
              <a:rPr lang="en-US" dirty="0" err="1"/>
              <a:t>iyo</a:t>
            </a:r>
            <a:r>
              <a:rPr lang="en-US" dirty="0"/>
              <a:t> amaze </a:t>
            </a:r>
            <a:r>
              <a:rPr lang="en-US" dirty="0" err="1"/>
              <a:t>kumenyekanisha</a:t>
            </a:r>
            <a:r>
              <a:rPr lang="en-US" dirty="0"/>
              <a:t> </a:t>
            </a:r>
            <a:r>
              <a:rPr lang="en-US" dirty="0" err="1"/>
              <a:t>umusoro</a:t>
            </a:r>
            <a:r>
              <a:rPr lang="en-US" dirty="0"/>
              <a:t> </a:t>
            </a:r>
            <a:r>
              <a:rPr lang="en-US" dirty="0" err="1"/>
              <a:t>wa</a:t>
            </a:r>
            <a:r>
              <a:rPr lang="en-US" dirty="0"/>
              <a:t> TPR.</a:t>
            </a:r>
          </a:p>
          <a:p>
            <a:r>
              <a:rPr lang="en-US" dirty="0"/>
              <a:t>RRA </a:t>
            </a:r>
            <a:r>
              <a:rPr lang="en-US" dirty="0" err="1"/>
              <a:t>ishishikariza</a:t>
            </a:r>
            <a:r>
              <a:rPr lang="en-US" dirty="0"/>
              <a:t> </a:t>
            </a:r>
            <a:r>
              <a:rPr lang="en-US" dirty="0" err="1"/>
              <a:t>abasora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 </a:t>
            </a:r>
            <a:r>
              <a:rPr lang="en-US" dirty="0" err="1"/>
              <a:t>imisoro</a:t>
            </a:r>
            <a:r>
              <a:rPr lang="en-US" dirty="0"/>
              <a:t> </a:t>
            </a:r>
            <a:r>
              <a:rPr lang="en-US" dirty="0" err="1"/>
              <a:t>yabo</a:t>
            </a:r>
            <a:r>
              <a:rPr lang="en-US" dirty="0"/>
              <a:t> </a:t>
            </a:r>
            <a:r>
              <a:rPr lang="en-US" dirty="0" err="1"/>
              <a:t>bakoresheje</a:t>
            </a:r>
            <a:r>
              <a:rPr lang="en-US" dirty="0"/>
              <a:t> </a:t>
            </a:r>
            <a:r>
              <a:rPr lang="en-US" dirty="0" err="1"/>
              <a:t>ikoranabuhanga</a:t>
            </a:r>
            <a:r>
              <a:rPr lang="en-US" dirty="0"/>
              <a:t> </a:t>
            </a:r>
            <a:r>
              <a:rPr lang="en-US" dirty="0" err="1"/>
              <a:t>nka</a:t>
            </a:r>
            <a:r>
              <a:rPr lang="en-US" dirty="0"/>
              <a:t> Mobile Money, E-banking, </a:t>
            </a:r>
            <a:r>
              <a:rPr lang="en-US" dirty="0" err="1"/>
              <a:t>MobiCash</a:t>
            </a:r>
            <a:r>
              <a:rPr lang="en-US" dirty="0"/>
              <a:t> </a:t>
            </a:r>
            <a:r>
              <a:rPr lang="en-US" dirty="0" err="1"/>
              <a:t>cyangwa</a:t>
            </a:r>
            <a:r>
              <a:rPr lang="en-US" dirty="0"/>
              <a:t> </a:t>
            </a:r>
            <a:r>
              <a:rPr lang="en-US" dirty="0" err="1"/>
              <a:t>kwishyura</a:t>
            </a:r>
            <a:r>
              <a:rPr lang="en-US" dirty="0"/>
              <a:t> </a:t>
            </a:r>
            <a:r>
              <a:rPr lang="en-US" dirty="0" err="1"/>
              <a:t>umuntu</a:t>
            </a:r>
            <a:r>
              <a:rPr lang="en-US" dirty="0"/>
              <a:t> </a:t>
            </a:r>
            <a:r>
              <a:rPr lang="en-US" dirty="0" err="1"/>
              <a:t>anyuze</a:t>
            </a:r>
            <a:r>
              <a:rPr lang="en-US" dirty="0"/>
              <a:t> muri </a:t>
            </a:r>
            <a:r>
              <a:rPr lang="en-US" dirty="0" err="1"/>
              <a:t>sisitemu</a:t>
            </a:r>
            <a:r>
              <a:rPr lang="en-US" dirty="0"/>
              <a:t> </a:t>
            </a:r>
            <a:r>
              <a:rPr lang="en-US" dirty="0" err="1"/>
              <a:t>ya</a:t>
            </a:r>
            <a:r>
              <a:rPr lang="en-US" dirty="0"/>
              <a:t> E-tax.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265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1715</Words>
  <Application>Microsoft Office PowerPoint</Application>
  <PresentationFormat>On-screen Show (4:3)</PresentationFormat>
  <Paragraphs>150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Umusoro ku nyungu ukomoka ku musaruro (TPR) </vt:lpstr>
      <vt:lpstr>PowerPoint Presentation</vt:lpstr>
      <vt:lpstr>Iyandikishe ku musoro wa TPR </vt:lpstr>
      <vt:lpstr>IBYICIRO BY’ABAKOZI BAREBWA N’UMUSORO WA TPR</vt:lpstr>
      <vt:lpstr>INSHINGANO Z’USORA WANDITSE KURI TPR</vt:lpstr>
      <vt:lpstr>PowerPoint Presentation</vt:lpstr>
      <vt:lpstr>UMUSARURO USORESHWA UKOMOKA KU MURIMO</vt:lpstr>
      <vt:lpstr>PowerPoint Presentation</vt:lpstr>
      <vt:lpstr>PowerPoint Presentation</vt:lpstr>
      <vt:lpstr>UKO UMUSARURO UTANGWA MU BINTU UHABWA AGACIRO</vt:lpstr>
      <vt:lpstr>PowerPoint Presentation</vt:lpstr>
      <vt:lpstr>PowerPoint Presentation</vt:lpstr>
      <vt:lpstr>Ubwoko bw’umusoro ku nyungu usonewe umusoro wa TPR</vt:lpstr>
      <vt:lpstr>PowerPoint Presentation</vt:lpstr>
      <vt:lpstr>PowerPoint Presentation</vt:lpstr>
      <vt:lpstr>ABANTU BASONEWE UMUSORO WA TPR</vt:lpstr>
      <vt:lpstr>Bara umusoro wa TPR </vt:lpstr>
      <vt:lpstr>PowerPoint Presentation</vt:lpstr>
      <vt:lpstr>PowerPoint Presentation</vt:lpstr>
      <vt:lpstr>Menyekanisha umusoro wa TPR </vt:lpstr>
      <vt:lpstr>PowerPoint Presentation</vt:lpstr>
      <vt:lpstr>IBIHANO KU MAKOSA AREBENA N’UMUSORO WA TPR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d. Inyungu z’ubukererwe bwo kwishyura umusoro wa TPR</vt:lpstr>
      <vt:lpstr>Ishyura umusoro wa TPR </vt:lpstr>
      <vt:lpstr>Ibijyanye no kwishyura TPR ku gihembwe</vt:lpstr>
      <vt:lpstr>Ibikenewe kugirango wishyure umusoro wa TPR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Umusoro ku nyungu ukomoka ku musaruro (TPR)</dc:title>
  <dc:creator>Digital Encyclopedic</dc:creator>
  <cp:lastModifiedBy>Digital Encyclopedic</cp:lastModifiedBy>
  <cp:revision>15</cp:revision>
  <dcterms:created xsi:type="dcterms:W3CDTF">2026-04-27T13:27:39Z</dcterms:created>
  <dcterms:modified xsi:type="dcterms:W3CDTF">2026-05-14T06:13:40Z</dcterms:modified>
</cp:coreProperties>
</file>